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18288000" cy="10287000"/>
  <p:notesSz cx="6858000" cy="9144000"/>
  <p:embeddedFontLst>
    <p:embeddedFont>
      <p:font typeface="Arial" panose="020B0604020202020204" pitchFamily="34" charset="0"/>
      <p:regular r:id="rId38"/>
    </p:embeddedFont>
    <p:embeddedFont>
      <p:font typeface="Arial Bold" panose="020B0704020202020204" pitchFamily="34" charset="0"/>
      <p:regular r:id="rId39"/>
      <p:bold r:id="rId40"/>
    </p:embeddedFont>
    <p:embeddedFont>
      <p:font typeface="Arial Italics" panose="020B0604020202020204" charset="0"/>
      <p:regular r:id="rId41"/>
    </p:embeddedFont>
    <p:embeddedFont>
      <p:font typeface="Arimo Bold" panose="020B0604020202020204" charset="0"/>
      <p:regular r:id="rId42"/>
    </p:embeddedFont>
    <p:embeddedFont>
      <p:font typeface="Baskerville Display PT Bold" panose="020B0604020202020204" charset="0"/>
      <p:regular r:id="rId43"/>
    </p:embeddedFont>
    <p:embeddedFont>
      <p:font typeface="Calibri" panose="020F0502020204030204" pitchFamily="34" charset="0"/>
      <p:regular r:id="rId44"/>
      <p:bold r:id="rId45"/>
      <p:italic r:id="rId46"/>
      <p:boldItalic r:id="rId47"/>
    </p:embeddedFont>
    <p:embeddedFont>
      <p:font typeface="Canva Sans" panose="020B0604020202020204" charset="0"/>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300"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7BF99A-E7CE-4285-80F6-82F3E6F4D44C}" type="datetimeFigureOut">
              <a:rPr lang="en-US" smtClean="0"/>
              <a:t>5/12/2024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706CB7-0E9D-4F0A-A994-29ABE416F0EE}" type="slidenum">
              <a:rPr lang="en-US" smtClean="0"/>
              <a:t>‹#›</a:t>
            </a:fld>
            <a:endParaRPr lang="en-US"/>
          </a:p>
        </p:txBody>
      </p:sp>
    </p:spTree>
    <p:extLst>
      <p:ext uri="{BB962C8B-B14F-4D97-AF65-F5344CB8AC3E}">
        <p14:creationId xmlns:p14="http://schemas.microsoft.com/office/powerpoint/2010/main" val="2434397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706CB7-0E9D-4F0A-A994-29ABE416F0EE}" type="slidenum">
              <a:rPr lang="en-US" smtClean="0"/>
              <a:t>17</a:t>
            </a:fld>
            <a:endParaRPr lang="en-US"/>
          </a:p>
        </p:txBody>
      </p:sp>
    </p:spTree>
    <p:extLst>
      <p:ext uri="{BB962C8B-B14F-4D97-AF65-F5344CB8AC3E}">
        <p14:creationId xmlns:p14="http://schemas.microsoft.com/office/powerpoint/2010/main" val="1362504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5.svg"/></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5.svg"/><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24.png"/><Relationship Id="rId18" Type="http://schemas.openxmlformats.org/officeDocument/2006/relationships/image" Target="../media/image27.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17"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5.svg"/><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4.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 Id="rId1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rot="-2986533">
            <a:off x="-809216" y="5015947"/>
            <a:ext cx="3622373" cy="5688398"/>
            <a:chOff x="0" y="0"/>
            <a:chExt cx="4829830" cy="7584530"/>
          </a:xfrm>
        </p:grpSpPr>
        <p:sp>
          <p:nvSpPr>
            <p:cNvPr id="4" name="Freeform 4"/>
            <p:cNvSpPr/>
            <p:nvPr/>
          </p:nvSpPr>
          <p:spPr>
            <a:xfrm>
              <a:off x="0" y="0"/>
              <a:ext cx="4829810" cy="7584567"/>
            </a:xfrm>
            <a:custGeom>
              <a:avLst/>
              <a:gdLst/>
              <a:ahLst/>
              <a:cxnLst/>
              <a:rect l="l" t="t" r="r" b="b"/>
              <a:pathLst>
                <a:path w="4829810" h="7584567">
                  <a:moveTo>
                    <a:pt x="4829810" y="0"/>
                  </a:moveTo>
                  <a:lnTo>
                    <a:pt x="4829810" y="7584567"/>
                  </a:lnTo>
                  <a:lnTo>
                    <a:pt x="1384427" y="7584567"/>
                  </a:lnTo>
                  <a:lnTo>
                    <a:pt x="0" y="5947791"/>
                  </a:lnTo>
                  <a:lnTo>
                    <a:pt x="3205353" y="5947791"/>
                  </a:lnTo>
                  <a:lnTo>
                    <a:pt x="3205353" y="1374013"/>
                  </a:lnTo>
                  <a:close/>
                </a:path>
              </a:pathLst>
            </a:custGeom>
            <a:solidFill>
              <a:srgbClr val="F8BA16">
                <a:alpha val="16863"/>
              </a:srgbClr>
            </a:solidFill>
          </p:spPr>
        </p:sp>
      </p:grpSp>
      <p:grpSp>
        <p:nvGrpSpPr>
          <p:cNvPr id="5" name="Group 5"/>
          <p:cNvGrpSpPr/>
          <p:nvPr/>
        </p:nvGrpSpPr>
        <p:grpSpPr>
          <a:xfrm rot="-2981771">
            <a:off x="15972383" y="-1342194"/>
            <a:ext cx="2047938" cy="3178684"/>
            <a:chOff x="0" y="0"/>
            <a:chExt cx="2730584" cy="4238246"/>
          </a:xfrm>
        </p:grpSpPr>
        <p:sp>
          <p:nvSpPr>
            <p:cNvPr id="6" name="Freeform 6"/>
            <p:cNvSpPr/>
            <p:nvPr/>
          </p:nvSpPr>
          <p:spPr>
            <a:xfrm>
              <a:off x="0" y="0"/>
              <a:ext cx="2730627" cy="4238244"/>
            </a:xfrm>
            <a:custGeom>
              <a:avLst/>
              <a:gdLst/>
              <a:ahLst/>
              <a:cxnLst/>
              <a:rect l="l" t="t" r="r" b="b"/>
              <a:pathLst>
                <a:path w="2730627" h="4238244">
                  <a:moveTo>
                    <a:pt x="0" y="0"/>
                  </a:moveTo>
                  <a:lnTo>
                    <a:pt x="2730627" y="3219323"/>
                  </a:lnTo>
                  <a:lnTo>
                    <a:pt x="1529334" y="4238244"/>
                  </a:lnTo>
                  <a:lnTo>
                    <a:pt x="0" y="4238244"/>
                  </a:lnTo>
                  <a:close/>
                </a:path>
              </a:pathLst>
            </a:custGeom>
            <a:solidFill>
              <a:srgbClr val="454545">
                <a:alpha val="11765"/>
              </a:srgbClr>
            </a:solidFill>
          </p:spPr>
        </p:sp>
      </p:grpSp>
      <p:grpSp>
        <p:nvGrpSpPr>
          <p:cNvPr id="7" name="Group 7"/>
          <p:cNvGrpSpPr/>
          <p:nvPr/>
        </p:nvGrpSpPr>
        <p:grpSpPr>
          <a:xfrm>
            <a:off x="1486632" y="8182480"/>
            <a:ext cx="4074342" cy="833521"/>
            <a:chOff x="0" y="0"/>
            <a:chExt cx="5432456" cy="1111362"/>
          </a:xfrm>
        </p:grpSpPr>
        <p:sp>
          <p:nvSpPr>
            <p:cNvPr id="8" name="Freeform 8"/>
            <p:cNvSpPr/>
            <p:nvPr/>
          </p:nvSpPr>
          <p:spPr>
            <a:xfrm>
              <a:off x="0" y="0"/>
              <a:ext cx="5432425" cy="1111377"/>
            </a:xfrm>
            <a:custGeom>
              <a:avLst/>
              <a:gdLst/>
              <a:ahLst/>
              <a:cxnLst/>
              <a:rect l="l" t="t" r="r" b="b"/>
              <a:pathLst>
                <a:path w="5432425" h="1111377">
                  <a:moveTo>
                    <a:pt x="0" y="111125"/>
                  </a:moveTo>
                  <a:cubicBezTo>
                    <a:pt x="0" y="49784"/>
                    <a:pt x="49784" y="0"/>
                    <a:pt x="111125" y="0"/>
                  </a:cubicBezTo>
                  <a:lnTo>
                    <a:pt x="5321300" y="0"/>
                  </a:lnTo>
                  <a:cubicBezTo>
                    <a:pt x="5382641" y="0"/>
                    <a:pt x="5432425" y="49784"/>
                    <a:pt x="5432425" y="111125"/>
                  </a:cubicBezTo>
                  <a:lnTo>
                    <a:pt x="5432425" y="1000252"/>
                  </a:lnTo>
                  <a:cubicBezTo>
                    <a:pt x="5432425" y="1061593"/>
                    <a:pt x="5382641" y="1111377"/>
                    <a:pt x="5321300" y="1111377"/>
                  </a:cubicBezTo>
                  <a:lnTo>
                    <a:pt x="111125" y="1111377"/>
                  </a:lnTo>
                  <a:cubicBezTo>
                    <a:pt x="49784" y="1111377"/>
                    <a:pt x="0" y="1061593"/>
                    <a:pt x="0" y="1000252"/>
                  </a:cubicBezTo>
                  <a:close/>
                </a:path>
              </a:pathLst>
            </a:custGeom>
            <a:solidFill>
              <a:srgbClr val="86ABD4"/>
            </a:solidFill>
          </p:spPr>
        </p:sp>
      </p:grpSp>
      <p:sp>
        <p:nvSpPr>
          <p:cNvPr id="9" name="Freeform 9"/>
          <p:cNvSpPr/>
          <p:nvPr/>
        </p:nvSpPr>
        <p:spPr>
          <a:xfrm>
            <a:off x="143379" y="101895"/>
            <a:ext cx="1699926" cy="1699926"/>
          </a:xfrm>
          <a:custGeom>
            <a:avLst/>
            <a:gdLst/>
            <a:ahLst/>
            <a:cxnLst/>
            <a:rect l="l" t="t" r="r" b="b"/>
            <a:pathLst>
              <a:path w="1699926" h="1699926">
                <a:moveTo>
                  <a:pt x="0" y="0"/>
                </a:moveTo>
                <a:lnTo>
                  <a:pt x="1699926" y="0"/>
                </a:lnTo>
                <a:lnTo>
                  <a:pt x="1699926" y="1699926"/>
                </a:lnTo>
                <a:lnTo>
                  <a:pt x="0" y="1699926"/>
                </a:lnTo>
                <a:lnTo>
                  <a:pt x="0" y="0"/>
                </a:lnTo>
                <a:close/>
              </a:path>
            </a:pathLst>
          </a:custGeom>
          <a:blipFill>
            <a:blip r:embed="rId3"/>
            <a:stretch>
              <a:fillRect/>
            </a:stretch>
          </a:blipFill>
        </p:spPr>
      </p:sp>
      <p:sp>
        <p:nvSpPr>
          <p:cNvPr id="10" name="Freeform 10"/>
          <p:cNvSpPr/>
          <p:nvPr/>
        </p:nvSpPr>
        <p:spPr>
          <a:xfrm>
            <a:off x="16409337" y="101895"/>
            <a:ext cx="1699926" cy="1699926"/>
          </a:xfrm>
          <a:custGeom>
            <a:avLst/>
            <a:gdLst/>
            <a:ahLst/>
            <a:cxnLst/>
            <a:rect l="l" t="t" r="r" b="b"/>
            <a:pathLst>
              <a:path w="1699926" h="1699926">
                <a:moveTo>
                  <a:pt x="0" y="0"/>
                </a:moveTo>
                <a:lnTo>
                  <a:pt x="1699926" y="0"/>
                </a:lnTo>
                <a:lnTo>
                  <a:pt x="1699926" y="1699926"/>
                </a:lnTo>
                <a:lnTo>
                  <a:pt x="0" y="1699926"/>
                </a:lnTo>
                <a:lnTo>
                  <a:pt x="0" y="0"/>
                </a:lnTo>
                <a:close/>
              </a:path>
            </a:pathLst>
          </a:custGeom>
          <a:blipFill>
            <a:blip r:embed="rId3"/>
            <a:stretch>
              <a:fillRect/>
            </a:stretch>
          </a:blipFill>
        </p:spPr>
      </p:sp>
      <p:grpSp>
        <p:nvGrpSpPr>
          <p:cNvPr id="11" name="Group 11"/>
          <p:cNvGrpSpPr/>
          <p:nvPr/>
        </p:nvGrpSpPr>
        <p:grpSpPr>
          <a:xfrm>
            <a:off x="1467195" y="9258011"/>
            <a:ext cx="4074342" cy="791012"/>
            <a:chOff x="0" y="0"/>
            <a:chExt cx="5432456" cy="1054682"/>
          </a:xfrm>
        </p:grpSpPr>
        <p:sp>
          <p:nvSpPr>
            <p:cNvPr id="12" name="Freeform 12"/>
            <p:cNvSpPr/>
            <p:nvPr/>
          </p:nvSpPr>
          <p:spPr>
            <a:xfrm>
              <a:off x="0" y="0"/>
              <a:ext cx="5432425" cy="1054697"/>
            </a:xfrm>
            <a:custGeom>
              <a:avLst/>
              <a:gdLst/>
              <a:ahLst/>
              <a:cxnLst/>
              <a:rect l="l" t="t" r="r" b="b"/>
              <a:pathLst>
                <a:path w="5432425" h="1054697">
                  <a:moveTo>
                    <a:pt x="0" y="105458"/>
                  </a:moveTo>
                  <a:cubicBezTo>
                    <a:pt x="0" y="47245"/>
                    <a:pt x="49784" y="0"/>
                    <a:pt x="111125" y="0"/>
                  </a:cubicBezTo>
                  <a:lnTo>
                    <a:pt x="5321300" y="0"/>
                  </a:lnTo>
                  <a:cubicBezTo>
                    <a:pt x="5382641" y="0"/>
                    <a:pt x="5432425" y="47245"/>
                    <a:pt x="5432425" y="105458"/>
                  </a:cubicBezTo>
                  <a:lnTo>
                    <a:pt x="5432425" y="949239"/>
                  </a:lnTo>
                  <a:cubicBezTo>
                    <a:pt x="5432425" y="1007451"/>
                    <a:pt x="5382641" y="1054697"/>
                    <a:pt x="5321300" y="1054697"/>
                  </a:cubicBezTo>
                  <a:lnTo>
                    <a:pt x="111125" y="1054697"/>
                  </a:lnTo>
                  <a:cubicBezTo>
                    <a:pt x="49784" y="1054697"/>
                    <a:pt x="0" y="1007451"/>
                    <a:pt x="0" y="949239"/>
                  </a:cubicBezTo>
                  <a:close/>
                </a:path>
              </a:pathLst>
            </a:custGeom>
            <a:solidFill>
              <a:srgbClr val="86ABD4"/>
            </a:solidFill>
          </p:spPr>
        </p:sp>
      </p:grpSp>
      <p:sp>
        <p:nvSpPr>
          <p:cNvPr id="13" name="Freeform 13"/>
          <p:cNvSpPr/>
          <p:nvPr/>
        </p:nvSpPr>
        <p:spPr>
          <a:xfrm>
            <a:off x="4580521" y="137741"/>
            <a:ext cx="8341489" cy="2940754"/>
          </a:xfrm>
          <a:custGeom>
            <a:avLst/>
            <a:gdLst/>
            <a:ahLst/>
            <a:cxnLst/>
            <a:rect l="l" t="t" r="r" b="b"/>
            <a:pathLst>
              <a:path w="8341489" h="2940754">
                <a:moveTo>
                  <a:pt x="0" y="0"/>
                </a:moveTo>
                <a:lnTo>
                  <a:pt x="8341489" y="0"/>
                </a:lnTo>
                <a:lnTo>
                  <a:pt x="8341489" y="2940755"/>
                </a:lnTo>
                <a:lnTo>
                  <a:pt x="0" y="2940755"/>
                </a:lnTo>
                <a:lnTo>
                  <a:pt x="0" y="0"/>
                </a:lnTo>
                <a:close/>
              </a:path>
            </a:pathLst>
          </a:custGeom>
          <a:blipFill>
            <a:blip r:embed="rId4"/>
            <a:stretch>
              <a:fillRect t="-9674"/>
            </a:stretch>
          </a:blipFill>
        </p:spPr>
      </p:sp>
      <p:grpSp>
        <p:nvGrpSpPr>
          <p:cNvPr id="14" name="Group 14"/>
          <p:cNvGrpSpPr/>
          <p:nvPr/>
        </p:nvGrpSpPr>
        <p:grpSpPr>
          <a:xfrm>
            <a:off x="2746620" y="3221371"/>
            <a:ext cx="12009290" cy="2710359"/>
            <a:chOff x="0" y="0"/>
            <a:chExt cx="3162941" cy="713839"/>
          </a:xfrm>
        </p:grpSpPr>
        <p:sp>
          <p:nvSpPr>
            <p:cNvPr id="15" name="Freeform 15"/>
            <p:cNvSpPr/>
            <p:nvPr/>
          </p:nvSpPr>
          <p:spPr>
            <a:xfrm>
              <a:off x="0" y="0"/>
              <a:ext cx="3162940" cy="713839"/>
            </a:xfrm>
            <a:custGeom>
              <a:avLst/>
              <a:gdLst/>
              <a:ahLst/>
              <a:cxnLst/>
              <a:rect l="l" t="t" r="r" b="b"/>
              <a:pathLst>
                <a:path w="3162940" h="713839">
                  <a:moveTo>
                    <a:pt x="25142" y="0"/>
                  </a:moveTo>
                  <a:lnTo>
                    <a:pt x="3137799" y="0"/>
                  </a:lnTo>
                  <a:cubicBezTo>
                    <a:pt x="3144467" y="0"/>
                    <a:pt x="3150862" y="2649"/>
                    <a:pt x="3155577" y="7364"/>
                  </a:cubicBezTo>
                  <a:cubicBezTo>
                    <a:pt x="3160292" y="12079"/>
                    <a:pt x="3162940" y="18474"/>
                    <a:pt x="3162940" y="25142"/>
                  </a:cubicBezTo>
                  <a:lnTo>
                    <a:pt x="3162940" y="688698"/>
                  </a:lnTo>
                  <a:cubicBezTo>
                    <a:pt x="3162940" y="702583"/>
                    <a:pt x="3151684" y="713839"/>
                    <a:pt x="3137799" y="713839"/>
                  </a:cubicBezTo>
                  <a:lnTo>
                    <a:pt x="25142" y="713839"/>
                  </a:lnTo>
                  <a:cubicBezTo>
                    <a:pt x="18474" y="713839"/>
                    <a:pt x="12079" y="711191"/>
                    <a:pt x="7364" y="706476"/>
                  </a:cubicBezTo>
                  <a:cubicBezTo>
                    <a:pt x="2649" y="701761"/>
                    <a:pt x="0" y="695366"/>
                    <a:pt x="0" y="688698"/>
                  </a:cubicBezTo>
                  <a:lnTo>
                    <a:pt x="0" y="25142"/>
                  </a:lnTo>
                  <a:cubicBezTo>
                    <a:pt x="0" y="11256"/>
                    <a:pt x="11256" y="0"/>
                    <a:pt x="25142" y="0"/>
                  </a:cubicBezTo>
                  <a:close/>
                </a:path>
              </a:pathLst>
            </a:custGeom>
            <a:solidFill>
              <a:srgbClr val="FFFFFF"/>
            </a:solidFill>
            <a:ln w="38100" cap="rnd">
              <a:solidFill>
                <a:srgbClr val="000000"/>
              </a:solidFill>
              <a:prstDash val="solid"/>
              <a:round/>
            </a:ln>
          </p:spPr>
        </p:sp>
        <p:sp>
          <p:nvSpPr>
            <p:cNvPr id="16" name="TextBox 16"/>
            <p:cNvSpPr txBox="1"/>
            <p:nvPr/>
          </p:nvSpPr>
          <p:spPr>
            <a:xfrm>
              <a:off x="0" y="-38100"/>
              <a:ext cx="3162941" cy="751939"/>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p:cNvSpPr txBox="1"/>
          <p:nvPr/>
        </p:nvSpPr>
        <p:spPr>
          <a:xfrm>
            <a:off x="3877858" y="3457483"/>
            <a:ext cx="9491694" cy="742950"/>
          </a:xfrm>
          <a:prstGeom prst="rect">
            <a:avLst/>
          </a:prstGeom>
        </p:spPr>
        <p:txBody>
          <a:bodyPr lIns="0" tIns="0" rIns="0" bIns="0" rtlCol="0" anchor="t">
            <a:spAutoFit/>
          </a:bodyPr>
          <a:lstStyle/>
          <a:p>
            <a:pPr algn="ctr">
              <a:lnSpc>
                <a:spcPts val="5879"/>
              </a:lnSpc>
            </a:pPr>
            <a:r>
              <a:rPr lang="en-US" sz="4899" spc="88" dirty="0" err="1">
                <a:solidFill>
                  <a:srgbClr val="F26101"/>
                </a:solidFill>
                <a:latin typeface="Baskerville Display PT Bold"/>
              </a:rPr>
              <a:t>Soutenance</a:t>
            </a:r>
            <a:r>
              <a:rPr lang="en-US" sz="4899" spc="88" dirty="0">
                <a:solidFill>
                  <a:srgbClr val="F26101"/>
                </a:solidFill>
                <a:latin typeface="Baskerville Display PT Bold"/>
              </a:rPr>
              <a:t> de </a:t>
            </a:r>
            <a:r>
              <a:rPr lang="en-US" sz="4899" spc="88" dirty="0" err="1">
                <a:solidFill>
                  <a:srgbClr val="F26101"/>
                </a:solidFill>
                <a:latin typeface="Baskerville Display PT Bold"/>
              </a:rPr>
              <a:t>Projet</a:t>
            </a:r>
            <a:r>
              <a:rPr lang="en-US" sz="4899" spc="88" dirty="0">
                <a:solidFill>
                  <a:srgbClr val="F26101"/>
                </a:solidFill>
                <a:latin typeface="Baskerville Display PT Bold"/>
              </a:rPr>
              <a:t> de stage</a:t>
            </a:r>
          </a:p>
        </p:txBody>
      </p:sp>
      <p:sp>
        <p:nvSpPr>
          <p:cNvPr id="18" name="TextBox 18"/>
          <p:cNvSpPr txBox="1"/>
          <p:nvPr/>
        </p:nvSpPr>
        <p:spPr>
          <a:xfrm>
            <a:off x="10261459" y="6360355"/>
            <a:ext cx="4841724" cy="571500"/>
          </a:xfrm>
          <a:prstGeom prst="rect">
            <a:avLst/>
          </a:prstGeom>
        </p:spPr>
        <p:txBody>
          <a:bodyPr lIns="0" tIns="0" rIns="0" bIns="0" rtlCol="0" anchor="t">
            <a:spAutoFit/>
          </a:bodyPr>
          <a:lstStyle/>
          <a:p>
            <a:pPr algn="r">
              <a:lnSpc>
                <a:spcPts val="4320"/>
              </a:lnSpc>
            </a:pPr>
            <a:r>
              <a:rPr lang="en-US" sz="3600">
                <a:solidFill>
                  <a:srgbClr val="000000"/>
                </a:solidFill>
                <a:latin typeface="Arimo Bold"/>
              </a:rPr>
              <a:t>Encadré par:</a:t>
            </a:r>
          </a:p>
        </p:txBody>
      </p:sp>
      <p:sp>
        <p:nvSpPr>
          <p:cNvPr id="19" name="TextBox 19"/>
          <p:cNvSpPr txBox="1"/>
          <p:nvPr/>
        </p:nvSpPr>
        <p:spPr>
          <a:xfrm>
            <a:off x="6312523" y="9419390"/>
            <a:ext cx="5662953" cy="629632"/>
          </a:xfrm>
          <a:prstGeom prst="rect">
            <a:avLst/>
          </a:prstGeom>
        </p:spPr>
        <p:txBody>
          <a:bodyPr lIns="0" tIns="0" rIns="0" bIns="0" rtlCol="0" anchor="t">
            <a:spAutoFit/>
          </a:bodyPr>
          <a:lstStyle/>
          <a:p>
            <a:pPr algn="r">
              <a:lnSpc>
                <a:spcPts val="4320"/>
              </a:lnSpc>
            </a:pPr>
            <a:r>
              <a:rPr lang="en-US" sz="3600">
                <a:solidFill>
                  <a:srgbClr val="F26101"/>
                </a:solidFill>
                <a:latin typeface="Arimo Bold"/>
              </a:rPr>
              <a:t>Soutenu le: 13/05/2024</a:t>
            </a:r>
          </a:p>
        </p:txBody>
      </p:sp>
      <p:sp>
        <p:nvSpPr>
          <p:cNvPr id="20" name="TextBox 20"/>
          <p:cNvSpPr txBox="1"/>
          <p:nvPr/>
        </p:nvSpPr>
        <p:spPr>
          <a:xfrm>
            <a:off x="229289" y="6360355"/>
            <a:ext cx="3294514" cy="629633"/>
          </a:xfrm>
          <a:prstGeom prst="rect">
            <a:avLst/>
          </a:prstGeom>
        </p:spPr>
        <p:txBody>
          <a:bodyPr lIns="0" tIns="0" rIns="0" bIns="0" rtlCol="0" anchor="t">
            <a:spAutoFit/>
          </a:bodyPr>
          <a:lstStyle/>
          <a:p>
            <a:pPr algn="r">
              <a:lnSpc>
                <a:spcPts val="4320"/>
              </a:lnSpc>
            </a:pPr>
            <a:r>
              <a:rPr lang="en-US" sz="3600">
                <a:solidFill>
                  <a:srgbClr val="000000"/>
                </a:solidFill>
                <a:latin typeface="Arimo Bold"/>
              </a:rPr>
              <a:t>Presenté par:</a:t>
            </a:r>
          </a:p>
        </p:txBody>
      </p:sp>
      <p:sp>
        <p:nvSpPr>
          <p:cNvPr id="21" name="TextBox 21"/>
          <p:cNvSpPr txBox="1"/>
          <p:nvPr/>
        </p:nvSpPr>
        <p:spPr>
          <a:xfrm>
            <a:off x="1536567" y="8343018"/>
            <a:ext cx="3974473" cy="483870"/>
          </a:xfrm>
          <a:prstGeom prst="rect">
            <a:avLst/>
          </a:prstGeom>
        </p:spPr>
        <p:txBody>
          <a:bodyPr lIns="0" tIns="0" rIns="0" bIns="0" rtlCol="0" anchor="t">
            <a:spAutoFit/>
          </a:bodyPr>
          <a:lstStyle/>
          <a:p>
            <a:pPr algn="ctr">
              <a:lnSpc>
                <a:spcPts val="3239"/>
              </a:lnSpc>
            </a:pPr>
            <a:r>
              <a:rPr lang="en-US" sz="2999">
                <a:solidFill>
                  <a:srgbClr val="FFFFFF"/>
                </a:solidFill>
                <a:latin typeface="Arial Bold"/>
              </a:rPr>
              <a:t>Mohammed El Gaziri</a:t>
            </a:r>
          </a:p>
        </p:txBody>
      </p:sp>
      <p:sp>
        <p:nvSpPr>
          <p:cNvPr id="22" name="TextBox 22"/>
          <p:cNvSpPr txBox="1"/>
          <p:nvPr/>
        </p:nvSpPr>
        <p:spPr>
          <a:xfrm>
            <a:off x="1517130" y="9381402"/>
            <a:ext cx="3974473" cy="558165"/>
          </a:xfrm>
          <a:prstGeom prst="rect">
            <a:avLst/>
          </a:prstGeom>
        </p:spPr>
        <p:txBody>
          <a:bodyPr lIns="0" tIns="0" rIns="0" bIns="0" rtlCol="0" anchor="t">
            <a:spAutoFit/>
          </a:bodyPr>
          <a:lstStyle/>
          <a:p>
            <a:pPr algn="ctr">
              <a:lnSpc>
                <a:spcPts val="3779"/>
              </a:lnSpc>
            </a:pPr>
            <a:r>
              <a:rPr lang="en-US" sz="3499">
                <a:solidFill>
                  <a:srgbClr val="FFFFFF"/>
                </a:solidFill>
                <a:latin typeface="Arial Bold"/>
              </a:rPr>
              <a:t>Mostafa Frikel</a:t>
            </a:r>
          </a:p>
        </p:txBody>
      </p:sp>
      <p:grpSp>
        <p:nvGrpSpPr>
          <p:cNvPr id="23" name="Group 23"/>
          <p:cNvGrpSpPr/>
          <p:nvPr/>
        </p:nvGrpSpPr>
        <p:grpSpPr>
          <a:xfrm>
            <a:off x="1517130" y="7156475"/>
            <a:ext cx="4074342" cy="833521"/>
            <a:chOff x="0" y="0"/>
            <a:chExt cx="5432456" cy="1111362"/>
          </a:xfrm>
        </p:grpSpPr>
        <p:sp>
          <p:nvSpPr>
            <p:cNvPr id="24" name="Freeform 24"/>
            <p:cNvSpPr/>
            <p:nvPr/>
          </p:nvSpPr>
          <p:spPr>
            <a:xfrm>
              <a:off x="0" y="0"/>
              <a:ext cx="5432425" cy="1111377"/>
            </a:xfrm>
            <a:custGeom>
              <a:avLst/>
              <a:gdLst/>
              <a:ahLst/>
              <a:cxnLst/>
              <a:rect l="l" t="t" r="r" b="b"/>
              <a:pathLst>
                <a:path w="5432425" h="1111377">
                  <a:moveTo>
                    <a:pt x="0" y="111125"/>
                  </a:moveTo>
                  <a:cubicBezTo>
                    <a:pt x="0" y="49784"/>
                    <a:pt x="49784" y="0"/>
                    <a:pt x="111125" y="0"/>
                  </a:cubicBezTo>
                  <a:lnTo>
                    <a:pt x="5321300" y="0"/>
                  </a:lnTo>
                  <a:cubicBezTo>
                    <a:pt x="5382641" y="0"/>
                    <a:pt x="5432425" y="49784"/>
                    <a:pt x="5432425" y="111125"/>
                  </a:cubicBezTo>
                  <a:lnTo>
                    <a:pt x="5432425" y="1000252"/>
                  </a:lnTo>
                  <a:cubicBezTo>
                    <a:pt x="5432425" y="1061593"/>
                    <a:pt x="5382641" y="1111377"/>
                    <a:pt x="5321300" y="1111377"/>
                  </a:cubicBezTo>
                  <a:lnTo>
                    <a:pt x="111125" y="1111377"/>
                  </a:lnTo>
                  <a:cubicBezTo>
                    <a:pt x="49784" y="1111377"/>
                    <a:pt x="0" y="1061593"/>
                    <a:pt x="0" y="1000252"/>
                  </a:cubicBezTo>
                  <a:close/>
                </a:path>
              </a:pathLst>
            </a:custGeom>
            <a:solidFill>
              <a:srgbClr val="86ABD4"/>
            </a:solidFill>
          </p:spPr>
        </p:sp>
      </p:grpSp>
      <p:sp>
        <p:nvSpPr>
          <p:cNvPr id="25" name="TextBox 25"/>
          <p:cNvSpPr txBox="1"/>
          <p:nvPr/>
        </p:nvSpPr>
        <p:spPr>
          <a:xfrm>
            <a:off x="1567065" y="7317014"/>
            <a:ext cx="3974473" cy="483870"/>
          </a:xfrm>
          <a:prstGeom prst="rect">
            <a:avLst/>
          </a:prstGeom>
        </p:spPr>
        <p:txBody>
          <a:bodyPr lIns="0" tIns="0" rIns="0" bIns="0" rtlCol="0" anchor="t">
            <a:spAutoFit/>
          </a:bodyPr>
          <a:lstStyle/>
          <a:p>
            <a:pPr algn="ctr">
              <a:lnSpc>
                <a:spcPts val="3239"/>
              </a:lnSpc>
            </a:pPr>
            <a:r>
              <a:rPr lang="en-US" sz="2999">
                <a:solidFill>
                  <a:srgbClr val="FFFFFF"/>
                </a:solidFill>
                <a:latin typeface="Arial Bold"/>
              </a:rPr>
              <a:t>Ayoub Mouhssine</a:t>
            </a:r>
          </a:p>
        </p:txBody>
      </p:sp>
      <p:grpSp>
        <p:nvGrpSpPr>
          <p:cNvPr id="26" name="Group 26"/>
          <p:cNvGrpSpPr/>
          <p:nvPr/>
        </p:nvGrpSpPr>
        <p:grpSpPr>
          <a:xfrm>
            <a:off x="12852871" y="7156475"/>
            <a:ext cx="4074342" cy="833521"/>
            <a:chOff x="0" y="0"/>
            <a:chExt cx="5432456" cy="1111362"/>
          </a:xfrm>
        </p:grpSpPr>
        <p:sp>
          <p:nvSpPr>
            <p:cNvPr id="27" name="Freeform 27"/>
            <p:cNvSpPr/>
            <p:nvPr/>
          </p:nvSpPr>
          <p:spPr>
            <a:xfrm>
              <a:off x="0" y="0"/>
              <a:ext cx="5432425" cy="1111377"/>
            </a:xfrm>
            <a:custGeom>
              <a:avLst/>
              <a:gdLst/>
              <a:ahLst/>
              <a:cxnLst/>
              <a:rect l="l" t="t" r="r" b="b"/>
              <a:pathLst>
                <a:path w="5432425" h="1111377">
                  <a:moveTo>
                    <a:pt x="0" y="111125"/>
                  </a:moveTo>
                  <a:cubicBezTo>
                    <a:pt x="0" y="49784"/>
                    <a:pt x="49784" y="0"/>
                    <a:pt x="111125" y="0"/>
                  </a:cubicBezTo>
                  <a:lnTo>
                    <a:pt x="5321300" y="0"/>
                  </a:lnTo>
                  <a:cubicBezTo>
                    <a:pt x="5382641" y="0"/>
                    <a:pt x="5432425" y="49784"/>
                    <a:pt x="5432425" y="111125"/>
                  </a:cubicBezTo>
                  <a:lnTo>
                    <a:pt x="5432425" y="1000252"/>
                  </a:lnTo>
                  <a:cubicBezTo>
                    <a:pt x="5432425" y="1061593"/>
                    <a:pt x="5382641" y="1111377"/>
                    <a:pt x="5321300" y="1111377"/>
                  </a:cubicBezTo>
                  <a:lnTo>
                    <a:pt x="111125" y="1111377"/>
                  </a:lnTo>
                  <a:cubicBezTo>
                    <a:pt x="49784" y="1111377"/>
                    <a:pt x="0" y="1061593"/>
                    <a:pt x="0" y="1000252"/>
                  </a:cubicBezTo>
                  <a:close/>
                </a:path>
              </a:pathLst>
            </a:custGeom>
            <a:solidFill>
              <a:srgbClr val="86ABD4"/>
            </a:solidFill>
          </p:spPr>
        </p:sp>
      </p:grpSp>
      <p:sp>
        <p:nvSpPr>
          <p:cNvPr id="28" name="TextBox 28"/>
          <p:cNvSpPr txBox="1"/>
          <p:nvPr/>
        </p:nvSpPr>
        <p:spPr>
          <a:xfrm>
            <a:off x="12584607" y="7297991"/>
            <a:ext cx="3974473" cy="974217"/>
          </a:xfrm>
          <a:prstGeom prst="rect">
            <a:avLst/>
          </a:prstGeom>
        </p:spPr>
        <p:txBody>
          <a:bodyPr lIns="0" tIns="0" rIns="0" bIns="0" rtlCol="0" anchor="t">
            <a:spAutoFit/>
          </a:bodyPr>
          <a:lstStyle/>
          <a:p>
            <a:pPr algn="r">
              <a:lnSpc>
                <a:spcPts val="3563"/>
              </a:lnSpc>
            </a:pPr>
            <a:r>
              <a:rPr lang="en-US" sz="3299">
                <a:solidFill>
                  <a:srgbClr val="FFFFFF"/>
                </a:solidFill>
                <a:latin typeface="Arial Bold"/>
              </a:rPr>
              <a:t>Ouissam Amellal</a:t>
            </a:r>
          </a:p>
          <a:p>
            <a:pPr algn="r">
              <a:lnSpc>
                <a:spcPts val="3563"/>
              </a:lnSpc>
            </a:pPr>
            <a:endParaRPr lang="en-US" sz="3299">
              <a:solidFill>
                <a:srgbClr val="FFFFFF"/>
              </a:solidFill>
              <a:latin typeface="Arial Bold"/>
            </a:endParaRPr>
          </a:p>
        </p:txBody>
      </p:sp>
      <p:grpSp>
        <p:nvGrpSpPr>
          <p:cNvPr id="29" name="Group 29"/>
          <p:cNvGrpSpPr/>
          <p:nvPr/>
        </p:nvGrpSpPr>
        <p:grpSpPr>
          <a:xfrm>
            <a:off x="12824296" y="8338557"/>
            <a:ext cx="4074342" cy="833521"/>
            <a:chOff x="0" y="0"/>
            <a:chExt cx="5432456" cy="1111362"/>
          </a:xfrm>
        </p:grpSpPr>
        <p:sp>
          <p:nvSpPr>
            <p:cNvPr id="30" name="Freeform 30"/>
            <p:cNvSpPr/>
            <p:nvPr/>
          </p:nvSpPr>
          <p:spPr>
            <a:xfrm>
              <a:off x="0" y="0"/>
              <a:ext cx="5432425" cy="1111377"/>
            </a:xfrm>
            <a:custGeom>
              <a:avLst/>
              <a:gdLst/>
              <a:ahLst/>
              <a:cxnLst/>
              <a:rect l="l" t="t" r="r" b="b"/>
              <a:pathLst>
                <a:path w="5432425" h="1111377">
                  <a:moveTo>
                    <a:pt x="0" y="111125"/>
                  </a:moveTo>
                  <a:cubicBezTo>
                    <a:pt x="0" y="49784"/>
                    <a:pt x="49784" y="0"/>
                    <a:pt x="111125" y="0"/>
                  </a:cubicBezTo>
                  <a:lnTo>
                    <a:pt x="5321300" y="0"/>
                  </a:lnTo>
                  <a:cubicBezTo>
                    <a:pt x="5382641" y="0"/>
                    <a:pt x="5432425" y="49784"/>
                    <a:pt x="5432425" y="111125"/>
                  </a:cubicBezTo>
                  <a:lnTo>
                    <a:pt x="5432425" y="1000252"/>
                  </a:lnTo>
                  <a:cubicBezTo>
                    <a:pt x="5432425" y="1061593"/>
                    <a:pt x="5382641" y="1111377"/>
                    <a:pt x="5321300" y="1111377"/>
                  </a:cubicBezTo>
                  <a:lnTo>
                    <a:pt x="111125" y="1111377"/>
                  </a:lnTo>
                  <a:cubicBezTo>
                    <a:pt x="49784" y="1111377"/>
                    <a:pt x="0" y="1061593"/>
                    <a:pt x="0" y="1000252"/>
                  </a:cubicBezTo>
                  <a:close/>
                </a:path>
              </a:pathLst>
            </a:custGeom>
            <a:solidFill>
              <a:srgbClr val="86ABD4"/>
            </a:solidFill>
          </p:spPr>
        </p:sp>
      </p:grpSp>
      <p:sp>
        <p:nvSpPr>
          <p:cNvPr id="31" name="TextBox 31"/>
          <p:cNvSpPr txBox="1"/>
          <p:nvPr/>
        </p:nvSpPr>
        <p:spPr>
          <a:xfrm>
            <a:off x="12874230" y="8419134"/>
            <a:ext cx="3974473" cy="1094613"/>
          </a:xfrm>
          <a:prstGeom prst="rect">
            <a:avLst/>
          </a:prstGeom>
        </p:spPr>
        <p:txBody>
          <a:bodyPr lIns="0" tIns="0" rIns="0" bIns="0" rtlCol="0" anchor="t">
            <a:spAutoFit/>
          </a:bodyPr>
          <a:lstStyle/>
          <a:p>
            <a:pPr algn="ctr">
              <a:lnSpc>
                <a:spcPts val="3995"/>
              </a:lnSpc>
            </a:pPr>
            <a:r>
              <a:rPr lang="en-US" sz="3699">
                <a:solidFill>
                  <a:srgbClr val="FFFFFF"/>
                </a:solidFill>
                <a:latin typeface="Arial Bold"/>
              </a:rPr>
              <a:t> Mr Hajjouji</a:t>
            </a:r>
          </a:p>
          <a:p>
            <a:pPr algn="ctr">
              <a:lnSpc>
                <a:spcPts val="3995"/>
              </a:lnSpc>
            </a:pPr>
            <a:endParaRPr lang="en-US" sz="3699">
              <a:solidFill>
                <a:srgbClr val="FFFFFF"/>
              </a:solidFill>
              <a:latin typeface="Arial Bold"/>
            </a:endParaRPr>
          </a:p>
        </p:txBody>
      </p:sp>
      <p:sp>
        <p:nvSpPr>
          <p:cNvPr id="32" name="TextBox 32"/>
          <p:cNvSpPr txBox="1"/>
          <p:nvPr/>
        </p:nvSpPr>
        <p:spPr>
          <a:xfrm>
            <a:off x="4918448" y="4362358"/>
            <a:ext cx="8451105" cy="1914525"/>
          </a:xfrm>
          <a:prstGeom prst="rect">
            <a:avLst/>
          </a:prstGeom>
        </p:spPr>
        <p:txBody>
          <a:bodyPr lIns="0" tIns="0" rIns="0" bIns="0" rtlCol="0" anchor="t">
            <a:spAutoFit/>
          </a:bodyPr>
          <a:lstStyle/>
          <a:p>
            <a:pPr algn="ctr">
              <a:lnSpc>
                <a:spcPts val="5040"/>
              </a:lnSpc>
            </a:pPr>
            <a:r>
              <a:rPr lang="en-US" sz="4200" spc="71">
                <a:solidFill>
                  <a:srgbClr val="000000"/>
                </a:solidFill>
                <a:latin typeface="Baskerville Display PT Bold"/>
              </a:rPr>
              <a:t>Concéption et réalisation d ’une</a:t>
            </a:r>
          </a:p>
          <a:p>
            <a:pPr algn="ctr">
              <a:lnSpc>
                <a:spcPts val="5040"/>
              </a:lnSpc>
            </a:pPr>
            <a:r>
              <a:rPr lang="en-US" sz="4200" spc="71">
                <a:solidFill>
                  <a:srgbClr val="000000"/>
                </a:solidFill>
                <a:latin typeface="Baskerville Display PT Bold"/>
              </a:rPr>
              <a:t> Marketplace en ligne</a:t>
            </a:r>
          </a:p>
          <a:p>
            <a:pPr algn="ctr">
              <a:lnSpc>
                <a:spcPts val="5040"/>
              </a:lnSpc>
            </a:pPr>
            <a:endParaRPr lang="en-US" sz="4200" spc="71">
              <a:solidFill>
                <a:srgbClr val="000000"/>
              </a:solidFill>
              <a:latin typeface="Baskerville Display PT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196176" y="0"/>
            <a:ext cx="1091822" cy="10287000"/>
            <a:chOff x="0" y="0"/>
            <a:chExt cx="1455762" cy="13716000"/>
          </a:xfrm>
        </p:grpSpPr>
        <p:sp>
          <p:nvSpPr>
            <p:cNvPr id="3" name="Freeform 3"/>
            <p:cNvSpPr/>
            <p:nvPr/>
          </p:nvSpPr>
          <p:spPr>
            <a:xfrm>
              <a:off x="0" y="0"/>
              <a:ext cx="1455801" cy="13716000"/>
            </a:xfrm>
            <a:custGeom>
              <a:avLst/>
              <a:gdLst/>
              <a:ahLst/>
              <a:cxnLst/>
              <a:rect l="l" t="t" r="r" b="b"/>
              <a:pathLst>
                <a:path w="1455801" h="13716000">
                  <a:moveTo>
                    <a:pt x="1455801" y="0"/>
                  </a:moveTo>
                  <a:lnTo>
                    <a:pt x="1455801" y="13716000"/>
                  </a:lnTo>
                  <a:lnTo>
                    <a:pt x="0" y="0"/>
                  </a:lnTo>
                  <a:close/>
                </a:path>
              </a:pathLst>
            </a:custGeom>
            <a:solidFill>
              <a:srgbClr val="86ABD4">
                <a:alpha val="40000"/>
              </a:srgbClr>
            </a:solidFill>
          </p:spPr>
        </p:sp>
      </p:grpSp>
      <p:grpSp>
        <p:nvGrpSpPr>
          <p:cNvPr id="4" name="Group 4"/>
          <p:cNvGrpSpPr/>
          <p:nvPr/>
        </p:nvGrpSpPr>
        <p:grpSpPr>
          <a:xfrm>
            <a:off x="0" y="0"/>
            <a:ext cx="266132" cy="10287000"/>
            <a:chOff x="0" y="0"/>
            <a:chExt cx="354842" cy="13716000"/>
          </a:xfrm>
        </p:grpSpPr>
        <p:sp>
          <p:nvSpPr>
            <p:cNvPr id="5" name="Freeform 5"/>
            <p:cNvSpPr/>
            <p:nvPr/>
          </p:nvSpPr>
          <p:spPr>
            <a:xfrm>
              <a:off x="0" y="0"/>
              <a:ext cx="354838" cy="13716000"/>
            </a:xfrm>
            <a:custGeom>
              <a:avLst/>
              <a:gdLst/>
              <a:ahLst/>
              <a:cxnLst/>
              <a:rect l="l" t="t" r="r" b="b"/>
              <a:pathLst>
                <a:path w="354838" h="13716000">
                  <a:moveTo>
                    <a:pt x="0" y="0"/>
                  </a:moveTo>
                  <a:lnTo>
                    <a:pt x="354838" y="0"/>
                  </a:lnTo>
                  <a:lnTo>
                    <a:pt x="354838" y="13716000"/>
                  </a:lnTo>
                  <a:lnTo>
                    <a:pt x="0" y="13716000"/>
                  </a:lnTo>
                  <a:close/>
                </a:path>
              </a:pathLst>
            </a:custGeom>
            <a:solidFill>
              <a:srgbClr val="454545"/>
            </a:solidFill>
          </p:spPr>
        </p:sp>
      </p:grpSp>
      <p:grpSp>
        <p:nvGrpSpPr>
          <p:cNvPr id="6" name="Group 6"/>
          <p:cNvGrpSpPr/>
          <p:nvPr/>
        </p:nvGrpSpPr>
        <p:grpSpPr>
          <a:xfrm>
            <a:off x="219160" y="0"/>
            <a:ext cx="266132" cy="10287000"/>
            <a:chOff x="0" y="0"/>
            <a:chExt cx="354842" cy="13716000"/>
          </a:xfrm>
        </p:grpSpPr>
        <p:sp>
          <p:nvSpPr>
            <p:cNvPr id="7" name="Freeform 7"/>
            <p:cNvSpPr/>
            <p:nvPr/>
          </p:nvSpPr>
          <p:spPr>
            <a:xfrm>
              <a:off x="0" y="0"/>
              <a:ext cx="354838" cy="13716000"/>
            </a:xfrm>
            <a:custGeom>
              <a:avLst/>
              <a:gdLst/>
              <a:ahLst/>
              <a:cxnLst/>
              <a:rect l="l" t="t" r="r" b="b"/>
              <a:pathLst>
                <a:path w="354838" h="13716000">
                  <a:moveTo>
                    <a:pt x="0" y="0"/>
                  </a:moveTo>
                  <a:lnTo>
                    <a:pt x="354838" y="0"/>
                  </a:lnTo>
                  <a:lnTo>
                    <a:pt x="354838" y="13716000"/>
                  </a:lnTo>
                  <a:lnTo>
                    <a:pt x="0" y="13716000"/>
                  </a:lnTo>
                  <a:close/>
                </a:path>
              </a:pathLst>
            </a:custGeom>
            <a:solidFill>
              <a:srgbClr val="86ABD4"/>
            </a:solidFill>
          </p:spPr>
        </p:sp>
      </p:grpSp>
      <p:grpSp>
        <p:nvGrpSpPr>
          <p:cNvPr id="8" name="Group 8"/>
          <p:cNvGrpSpPr/>
          <p:nvPr/>
        </p:nvGrpSpPr>
        <p:grpSpPr>
          <a:xfrm>
            <a:off x="17196175" y="-315600"/>
            <a:ext cx="1091822" cy="10287000"/>
            <a:chOff x="0" y="0"/>
            <a:chExt cx="1455762" cy="13716000"/>
          </a:xfrm>
        </p:grpSpPr>
        <p:sp>
          <p:nvSpPr>
            <p:cNvPr id="9" name="Freeform 9"/>
            <p:cNvSpPr/>
            <p:nvPr/>
          </p:nvSpPr>
          <p:spPr>
            <a:xfrm>
              <a:off x="0" y="0"/>
              <a:ext cx="1455801" cy="13716000"/>
            </a:xfrm>
            <a:custGeom>
              <a:avLst/>
              <a:gdLst/>
              <a:ahLst/>
              <a:cxnLst/>
              <a:rect l="l" t="t" r="r" b="b"/>
              <a:pathLst>
                <a:path w="1455801" h="13716000">
                  <a:moveTo>
                    <a:pt x="1455801" y="13716000"/>
                  </a:moveTo>
                  <a:lnTo>
                    <a:pt x="1455801" y="0"/>
                  </a:lnTo>
                  <a:lnTo>
                    <a:pt x="0" y="13716000"/>
                  </a:lnTo>
                  <a:close/>
                </a:path>
              </a:pathLst>
            </a:custGeom>
            <a:solidFill>
              <a:srgbClr val="F26101">
                <a:alpha val="40000"/>
              </a:srgbClr>
            </a:solidFill>
          </p:spPr>
        </p:sp>
      </p:grpSp>
      <p:grpSp>
        <p:nvGrpSpPr>
          <p:cNvPr id="10" name="Group 10"/>
          <p:cNvGrpSpPr/>
          <p:nvPr/>
        </p:nvGrpSpPr>
        <p:grpSpPr>
          <a:xfrm>
            <a:off x="16520614" y="9655800"/>
            <a:ext cx="1767386" cy="631200"/>
            <a:chOff x="0" y="0"/>
            <a:chExt cx="2356514" cy="841600"/>
          </a:xfrm>
        </p:grpSpPr>
        <p:sp>
          <p:nvSpPr>
            <p:cNvPr id="11" name="Freeform 11"/>
            <p:cNvSpPr/>
            <p:nvPr/>
          </p:nvSpPr>
          <p:spPr>
            <a:xfrm>
              <a:off x="0" y="0"/>
              <a:ext cx="2356485" cy="841629"/>
            </a:xfrm>
            <a:custGeom>
              <a:avLst/>
              <a:gdLst/>
              <a:ahLst/>
              <a:cxnLst/>
              <a:rect l="l" t="t" r="r" b="b"/>
              <a:pathLst>
                <a:path w="2356485" h="841629">
                  <a:moveTo>
                    <a:pt x="0" y="0"/>
                  </a:moveTo>
                  <a:lnTo>
                    <a:pt x="2356485" y="0"/>
                  </a:lnTo>
                  <a:lnTo>
                    <a:pt x="2356485" y="841629"/>
                  </a:lnTo>
                  <a:lnTo>
                    <a:pt x="0" y="841629"/>
                  </a:lnTo>
                  <a:close/>
                </a:path>
              </a:pathLst>
            </a:custGeom>
            <a:solidFill>
              <a:srgbClr val="86ABD4"/>
            </a:solidFill>
          </p:spPr>
        </p:sp>
        <p:sp>
          <p:nvSpPr>
            <p:cNvPr id="12" name="TextBox 12"/>
            <p:cNvSpPr txBox="1"/>
            <p:nvPr/>
          </p:nvSpPr>
          <p:spPr>
            <a:xfrm>
              <a:off x="0" y="-57150"/>
              <a:ext cx="2356514" cy="898750"/>
            </a:xfrm>
            <a:prstGeom prst="rect">
              <a:avLst/>
            </a:prstGeom>
          </p:spPr>
          <p:txBody>
            <a:bodyPr lIns="50800" tIns="50800" rIns="50800" bIns="50800" rtlCol="0" anchor="ctr"/>
            <a:lstStyle/>
            <a:p>
              <a:pPr algn="r">
                <a:lnSpc>
                  <a:spcPts val="3240"/>
                </a:lnSpc>
              </a:pPr>
              <a:r>
                <a:rPr lang="en-US" sz="2700">
                  <a:solidFill>
                    <a:srgbClr val="000000"/>
                  </a:solidFill>
                  <a:latin typeface="Arial Bold"/>
                </a:rPr>
                <a:t>10</a:t>
              </a:r>
            </a:p>
          </p:txBody>
        </p:sp>
      </p:grpSp>
      <p:sp>
        <p:nvSpPr>
          <p:cNvPr id="13" name="Freeform 13"/>
          <p:cNvSpPr/>
          <p:nvPr/>
        </p:nvSpPr>
        <p:spPr>
          <a:xfrm>
            <a:off x="4691479" y="901850"/>
            <a:ext cx="7653764" cy="9069550"/>
          </a:xfrm>
          <a:custGeom>
            <a:avLst/>
            <a:gdLst/>
            <a:ahLst/>
            <a:cxnLst/>
            <a:rect l="l" t="t" r="r" b="b"/>
            <a:pathLst>
              <a:path w="7653764" h="9069550">
                <a:moveTo>
                  <a:pt x="0" y="0"/>
                </a:moveTo>
                <a:lnTo>
                  <a:pt x="7653764" y="0"/>
                </a:lnTo>
                <a:lnTo>
                  <a:pt x="7653764" y="9069550"/>
                </a:lnTo>
                <a:lnTo>
                  <a:pt x="0" y="9069550"/>
                </a:lnTo>
                <a:lnTo>
                  <a:pt x="0" y="0"/>
                </a:lnTo>
                <a:close/>
              </a:path>
            </a:pathLst>
          </a:custGeom>
          <a:blipFill>
            <a:blip r:embed="rId2"/>
            <a:stretch>
              <a:fillRect r="-878"/>
            </a:stretch>
          </a:blipFill>
        </p:spPr>
      </p:sp>
      <p:sp>
        <p:nvSpPr>
          <p:cNvPr id="14" name="TextBox 14"/>
          <p:cNvSpPr txBox="1"/>
          <p:nvPr/>
        </p:nvSpPr>
        <p:spPr>
          <a:xfrm>
            <a:off x="574398" y="228242"/>
            <a:ext cx="8234162" cy="673608"/>
          </a:xfrm>
          <a:prstGeom prst="rect">
            <a:avLst/>
          </a:prstGeom>
        </p:spPr>
        <p:txBody>
          <a:bodyPr lIns="0" tIns="0" rIns="0" bIns="0" rtlCol="0" anchor="t">
            <a:spAutoFit/>
          </a:bodyPr>
          <a:lstStyle/>
          <a:p>
            <a:pPr algn="l">
              <a:lnSpc>
                <a:spcPts val="4536"/>
              </a:lnSpc>
            </a:pPr>
            <a:r>
              <a:rPr lang="en-US" sz="4200">
                <a:solidFill>
                  <a:srgbClr val="000000"/>
                </a:solidFill>
                <a:latin typeface="Arial Bold"/>
              </a:rPr>
              <a:t>Diagramme de cas d’utilisation</a:t>
            </a: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196176" y="0"/>
            <a:ext cx="1091822" cy="10287000"/>
            <a:chOff x="0" y="0"/>
            <a:chExt cx="1455762" cy="13716000"/>
          </a:xfrm>
        </p:grpSpPr>
        <p:sp>
          <p:nvSpPr>
            <p:cNvPr id="4" name="Freeform 4"/>
            <p:cNvSpPr/>
            <p:nvPr/>
          </p:nvSpPr>
          <p:spPr>
            <a:xfrm>
              <a:off x="0" y="0"/>
              <a:ext cx="1455801" cy="13716000"/>
            </a:xfrm>
            <a:custGeom>
              <a:avLst/>
              <a:gdLst/>
              <a:ahLst/>
              <a:cxnLst/>
              <a:rect l="l" t="t" r="r" b="b"/>
              <a:pathLst>
                <a:path w="1455801" h="13716000">
                  <a:moveTo>
                    <a:pt x="1455801" y="0"/>
                  </a:moveTo>
                  <a:lnTo>
                    <a:pt x="1455801" y="13716000"/>
                  </a:lnTo>
                  <a:lnTo>
                    <a:pt x="0" y="0"/>
                  </a:lnTo>
                  <a:close/>
                </a:path>
              </a:pathLst>
            </a:custGeom>
            <a:solidFill>
              <a:srgbClr val="86ABD4">
                <a:alpha val="40000"/>
              </a:srgbClr>
            </a:solidFill>
          </p:spPr>
        </p:sp>
      </p:grpSp>
      <p:grpSp>
        <p:nvGrpSpPr>
          <p:cNvPr id="5" name="Group 5"/>
          <p:cNvGrpSpPr/>
          <p:nvPr/>
        </p:nvGrpSpPr>
        <p:grpSpPr>
          <a:xfrm>
            <a:off x="0" y="0"/>
            <a:ext cx="266132" cy="10287000"/>
            <a:chOff x="0" y="0"/>
            <a:chExt cx="354842" cy="13716000"/>
          </a:xfrm>
        </p:grpSpPr>
        <p:sp>
          <p:nvSpPr>
            <p:cNvPr id="6" name="Freeform 6"/>
            <p:cNvSpPr/>
            <p:nvPr/>
          </p:nvSpPr>
          <p:spPr>
            <a:xfrm>
              <a:off x="0" y="0"/>
              <a:ext cx="354838" cy="13716000"/>
            </a:xfrm>
            <a:custGeom>
              <a:avLst/>
              <a:gdLst/>
              <a:ahLst/>
              <a:cxnLst/>
              <a:rect l="l" t="t" r="r" b="b"/>
              <a:pathLst>
                <a:path w="354838" h="13716000">
                  <a:moveTo>
                    <a:pt x="0" y="0"/>
                  </a:moveTo>
                  <a:lnTo>
                    <a:pt x="354838" y="0"/>
                  </a:lnTo>
                  <a:lnTo>
                    <a:pt x="354838" y="13716000"/>
                  </a:lnTo>
                  <a:lnTo>
                    <a:pt x="0" y="13716000"/>
                  </a:lnTo>
                  <a:close/>
                </a:path>
              </a:pathLst>
            </a:custGeom>
            <a:solidFill>
              <a:srgbClr val="454545"/>
            </a:solidFill>
          </p:spPr>
        </p:sp>
      </p:grpSp>
      <p:grpSp>
        <p:nvGrpSpPr>
          <p:cNvPr id="7" name="Group 7"/>
          <p:cNvGrpSpPr/>
          <p:nvPr/>
        </p:nvGrpSpPr>
        <p:grpSpPr>
          <a:xfrm>
            <a:off x="219160" y="0"/>
            <a:ext cx="266132" cy="10287000"/>
            <a:chOff x="0" y="0"/>
            <a:chExt cx="354842" cy="13716000"/>
          </a:xfrm>
        </p:grpSpPr>
        <p:sp>
          <p:nvSpPr>
            <p:cNvPr id="8" name="Freeform 8"/>
            <p:cNvSpPr/>
            <p:nvPr/>
          </p:nvSpPr>
          <p:spPr>
            <a:xfrm>
              <a:off x="0" y="0"/>
              <a:ext cx="354838" cy="13716000"/>
            </a:xfrm>
            <a:custGeom>
              <a:avLst/>
              <a:gdLst/>
              <a:ahLst/>
              <a:cxnLst/>
              <a:rect l="l" t="t" r="r" b="b"/>
              <a:pathLst>
                <a:path w="354838" h="13716000">
                  <a:moveTo>
                    <a:pt x="0" y="0"/>
                  </a:moveTo>
                  <a:lnTo>
                    <a:pt x="354838" y="0"/>
                  </a:lnTo>
                  <a:lnTo>
                    <a:pt x="354838" y="13716000"/>
                  </a:lnTo>
                  <a:lnTo>
                    <a:pt x="0" y="13716000"/>
                  </a:lnTo>
                  <a:close/>
                </a:path>
              </a:pathLst>
            </a:custGeom>
            <a:solidFill>
              <a:srgbClr val="86ABD4"/>
            </a:solidFill>
          </p:spPr>
        </p:sp>
      </p:grpSp>
      <p:grpSp>
        <p:nvGrpSpPr>
          <p:cNvPr id="9" name="Group 9"/>
          <p:cNvGrpSpPr/>
          <p:nvPr/>
        </p:nvGrpSpPr>
        <p:grpSpPr>
          <a:xfrm>
            <a:off x="17259300" y="-212683"/>
            <a:ext cx="1091822" cy="10287000"/>
            <a:chOff x="0" y="0"/>
            <a:chExt cx="1455762" cy="13716000"/>
          </a:xfrm>
        </p:grpSpPr>
        <p:sp>
          <p:nvSpPr>
            <p:cNvPr id="10" name="Freeform 10"/>
            <p:cNvSpPr/>
            <p:nvPr/>
          </p:nvSpPr>
          <p:spPr>
            <a:xfrm>
              <a:off x="0" y="0"/>
              <a:ext cx="1455801" cy="13716000"/>
            </a:xfrm>
            <a:custGeom>
              <a:avLst/>
              <a:gdLst/>
              <a:ahLst/>
              <a:cxnLst/>
              <a:rect l="l" t="t" r="r" b="b"/>
              <a:pathLst>
                <a:path w="1455801" h="13716000">
                  <a:moveTo>
                    <a:pt x="1455801" y="13716000"/>
                  </a:moveTo>
                  <a:lnTo>
                    <a:pt x="1455801" y="0"/>
                  </a:lnTo>
                  <a:lnTo>
                    <a:pt x="0" y="13716000"/>
                  </a:lnTo>
                  <a:close/>
                </a:path>
              </a:pathLst>
            </a:custGeom>
            <a:solidFill>
              <a:srgbClr val="F26101">
                <a:alpha val="40000"/>
              </a:srgbClr>
            </a:solidFill>
          </p:spPr>
        </p:sp>
      </p:grpSp>
      <p:grpSp>
        <p:nvGrpSpPr>
          <p:cNvPr id="11" name="Group 11"/>
          <p:cNvGrpSpPr/>
          <p:nvPr/>
        </p:nvGrpSpPr>
        <p:grpSpPr>
          <a:xfrm>
            <a:off x="16520614" y="9655800"/>
            <a:ext cx="1767386" cy="631200"/>
            <a:chOff x="0" y="0"/>
            <a:chExt cx="2356514" cy="841600"/>
          </a:xfrm>
        </p:grpSpPr>
        <p:sp>
          <p:nvSpPr>
            <p:cNvPr id="12" name="Freeform 12"/>
            <p:cNvSpPr/>
            <p:nvPr/>
          </p:nvSpPr>
          <p:spPr>
            <a:xfrm>
              <a:off x="0" y="0"/>
              <a:ext cx="2356485" cy="841629"/>
            </a:xfrm>
            <a:custGeom>
              <a:avLst/>
              <a:gdLst/>
              <a:ahLst/>
              <a:cxnLst/>
              <a:rect l="l" t="t" r="r" b="b"/>
              <a:pathLst>
                <a:path w="2356485" h="841629">
                  <a:moveTo>
                    <a:pt x="0" y="0"/>
                  </a:moveTo>
                  <a:lnTo>
                    <a:pt x="2356485" y="0"/>
                  </a:lnTo>
                  <a:lnTo>
                    <a:pt x="2356485" y="841629"/>
                  </a:lnTo>
                  <a:lnTo>
                    <a:pt x="0" y="841629"/>
                  </a:lnTo>
                  <a:close/>
                </a:path>
              </a:pathLst>
            </a:custGeom>
            <a:solidFill>
              <a:srgbClr val="86ABD4"/>
            </a:solidFill>
          </p:spPr>
        </p:sp>
        <p:sp>
          <p:nvSpPr>
            <p:cNvPr id="13" name="TextBox 13"/>
            <p:cNvSpPr txBox="1"/>
            <p:nvPr/>
          </p:nvSpPr>
          <p:spPr>
            <a:xfrm>
              <a:off x="0" y="-57150"/>
              <a:ext cx="2356514" cy="898750"/>
            </a:xfrm>
            <a:prstGeom prst="rect">
              <a:avLst/>
            </a:prstGeom>
          </p:spPr>
          <p:txBody>
            <a:bodyPr lIns="50800" tIns="50800" rIns="50800" bIns="50800" rtlCol="0" anchor="ctr"/>
            <a:lstStyle/>
            <a:p>
              <a:pPr algn="r">
                <a:lnSpc>
                  <a:spcPts val="3240"/>
                </a:lnSpc>
              </a:pPr>
              <a:r>
                <a:rPr lang="en-US" sz="2700">
                  <a:solidFill>
                    <a:srgbClr val="000000"/>
                  </a:solidFill>
                  <a:latin typeface="Arial Bold"/>
                </a:rPr>
                <a:t>11</a:t>
              </a:r>
            </a:p>
          </p:txBody>
        </p:sp>
      </p:grpSp>
      <p:sp>
        <p:nvSpPr>
          <p:cNvPr id="14" name="Freeform 14"/>
          <p:cNvSpPr/>
          <p:nvPr/>
        </p:nvSpPr>
        <p:spPr>
          <a:xfrm>
            <a:off x="2957735" y="901850"/>
            <a:ext cx="12372530" cy="9747741"/>
          </a:xfrm>
          <a:custGeom>
            <a:avLst/>
            <a:gdLst/>
            <a:ahLst/>
            <a:cxnLst/>
            <a:rect l="l" t="t" r="r" b="b"/>
            <a:pathLst>
              <a:path w="12372530" h="9747741">
                <a:moveTo>
                  <a:pt x="0" y="0"/>
                </a:moveTo>
                <a:lnTo>
                  <a:pt x="12372530" y="0"/>
                </a:lnTo>
                <a:lnTo>
                  <a:pt x="12372530" y="9747742"/>
                </a:lnTo>
                <a:lnTo>
                  <a:pt x="0" y="9747742"/>
                </a:lnTo>
                <a:lnTo>
                  <a:pt x="0" y="0"/>
                </a:lnTo>
                <a:close/>
              </a:path>
            </a:pathLst>
          </a:custGeom>
          <a:blipFill>
            <a:blip r:embed="rId3"/>
            <a:stretch>
              <a:fillRect l="-10364" r="-13719"/>
            </a:stretch>
          </a:blipFill>
        </p:spPr>
      </p:sp>
      <p:sp>
        <p:nvSpPr>
          <p:cNvPr id="15" name="TextBox 15"/>
          <p:cNvSpPr txBox="1"/>
          <p:nvPr/>
        </p:nvSpPr>
        <p:spPr>
          <a:xfrm>
            <a:off x="10500794" y="4665918"/>
            <a:ext cx="1296144" cy="472648"/>
          </a:xfrm>
          <a:prstGeom prst="rect">
            <a:avLst/>
          </a:prstGeom>
        </p:spPr>
        <p:txBody>
          <a:bodyPr lIns="0" tIns="0" rIns="0" bIns="0" rtlCol="0" anchor="t">
            <a:spAutoFit/>
          </a:bodyPr>
          <a:lstStyle/>
          <a:p>
            <a:pPr algn="ctr">
              <a:lnSpc>
                <a:spcPts val="3240"/>
              </a:lnSpc>
            </a:pPr>
            <a:r>
              <a:rPr lang="en-US" sz="2700">
                <a:solidFill>
                  <a:srgbClr val="FFFFFF"/>
                </a:solidFill>
                <a:latin typeface="Arial"/>
              </a:rPr>
              <a:t>Step 3</a:t>
            </a:r>
          </a:p>
        </p:txBody>
      </p:sp>
      <p:sp>
        <p:nvSpPr>
          <p:cNvPr id="16" name="TextBox 16"/>
          <p:cNvSpPr txBox="1"/>
          <p:nvPr/>
        </p:nvSpPr>
        <p:spPr>
          <a:xfrm>
            <a:off x="14488761" y="3421738"/>
            <a:ext cx="1296144" cy="472648"/>
          </a:xfrm>
          <a:prstGeom prst="rect">
            <a:avLst/>
          </a:prstGeom>
        </p:spPr>
        <p:txBody>
          <a:bodyPr lIns="0" tIns="0" rIns="0" bIns="0" rtlCol="0" anchor="t">
            <a:spAutoFit/>
          </a:bodyPr>
          <a:lstStyle/>
          <a:p>
            <a:pPr algn="ctr">
              <a:lnSpc>
                <a:spcPts val="3240"/>
              </a:lnSpc>
            </a:pPr>
            <a:r>
              <a:rPr lang="en-US" sz="2700">
                <a:solidFill>
                  <a:srgbClr val="FFFFFF"/>
                </a:solidFill>
                <a:latin typeface="Arial"/>
              </a:rPr>
              <a:t>Step 4</a:t>
            </a:r>
          </a:p>
        </p:txBody>
      </p:sp>
      <p:sp>
        <p:nvSpPr>
          <p:cNvPr id="17" name="TextBox 17"/>
          <p:cNvSpPr txBox="1"/>
          <p:nvPr/>
        </p:nvSpPr>
        <p:spPr>
          <a:xfrm>
            <a:off x="574398" y="228242"/>
            <a:ext cx="7237191" cy="673608"/>
          </a:xfrm>
          <a:prstGeom prst="rect">
            <a:avLst/>
          </a:prstGeom>
        </p:spPr>
        <p:txBody>
          <a:bodyPr lIns="0" tIns="0" rIns="0" bIns="0" rtlCol="0" anchor="t">
            <a:spAutoFit/>
          </a:bodyPr>
          <a:lstStyle/>
          <a:p>
            <a:pPr algn="l">
              <a:lnSpc>
                <a:spcPts val="4536"/>
              </a:lnSpc>
            </a:pPr>
            <a:r>
              <a:rPr lang="en-US" sz="4200">
                <a:solidFill>
                  <a:srgbClr val="000000"/>
                </a:solidFill>
                <a:latin typeface="Arial Bold"/>
              </a:rPr>
              <a:t>Diagramme de de classe</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196176" y="0"/>
            <a:ext cx="1091822" cy="10287000"/>
            <a:chOff x="0" y="0"/>
            <a:chExt cx="1455762" cy="13716000"/>
          </a:xfrm>
        </p:grpSpPr>
        <p:sp>
          <p:nvSpPr>
            <p:cNvPr id="3" name="Freeform 3"/>
            <p:cNvSpPr/>
            <p:nvPr/>
          </p:nvSpPr>
          <p:spPr>
            <a:xfrm>
              <a:off x="0" y="0"/>
              <a:ext cx="1455801" cy="13716000"/>
            </a:xfrm>
            <a:custGeom>
              <a:avLst/>
              <a:gdLst/>
              <a:ahLst/>
              <a:cxnLst/>
              <a:rect l="l" t="t" r="r" b="b"/>
              <a:pathLst>
                <a:path w="1455801" h="13716000">
                  <a:moveTo>
                    <a:pt x="1455801" y="0"/>
                  </a:moveTo>
                  <a:lnTo>
                    <a:pt x="1455801" y="13716000"/>
                  </a:lnTo>
                  <a:lnTo>
                    <a:pt x="0" y="0"/>
                  </a:lnTo>
                  <a:close/>
                </a:path>
              </a:pathLst>
            </a:custGeom>
            <a:solidFill>
              <a:srgbClr val="86ABD4">
                <a:alpha val="40000"/>
              </a:srgbClr>
            </a:solidFill>
          </p:spPr>
        </p:sp>
      </p:grpSp>
      <p:grpSp>
        <p:nvGrpSpPr>
          <p:cNvPr id="4" name="Group 4"/>
          <p:cNvGrpSpPr/>
          <p:nvPr/>
        </p:nvGrpSpPr>
        <p:grpSpPr>
          <a:xfrm>
            <a:off x="0" y="0"/>
            <a:ext cx="266132" cy="10287000"/>
            <a:chOff x="0" y="0"/>
            <a:chExt cx="354842" cy="13716000"/>
          </a:xfrm>
        </p:grpSpPr>
        <p:sp>
          <p:nvSpPr>
            <p:cNvPr id="5" name="Freeform 5"/>
            <p:cNvSpPr/>
            <p:nvPr/>
          </p:nvSpPr>
          <p:spPr>
            <a:xfrm>
              <a:off x="0" y="0"/>
              <a:ext cx="354838" cy="13716000"/>
            </a:xfrm>
            <a:custGeom>
              <a:avLst/>
              <a:gdLst/>
              <a:ahLst/>
              <a:cxnLst/>
              <a:rect l="l" t="t" r="r" b="b"/>
              <a:pathLst>
                <a:path w="354838" h="13716000">
                  <a:moveTo>
                    <a:pt x="0" y="0"/>
                  </a:moveTo>
                  <a:lnTo>
                    <a:pt x="354838" y="0"/>
                  </a:lnTo>
                  <a:lnTo>
                    <a:pt x="354838" y="13716000"/>
                  </a:lnTo>
                  <a:lnTo>
                    <a:pt x="0" y="13716000"/>
                  </a:lnTo>
                  <a:close/>
                </a:path>
              </a:pathLst>
            </a:custGeom>
            <a:solidFill>
              <a:srgbClr val="454545"/>
            </a:solidFill>
          </p:spPr>
        </p:sp>
      </p:grpSp>
      <p:grpSp>
        <p:nvGrpSpPr>
          <p:cNvPr id="6" name="Group 6"/>
          <p:cNvGrpSpPr/>
          <p:nvPr/>
        </p:nvGrpSpPr>
        <p:grpSpPr>
          <a:xfrm>
            <a:off x="219160" y="0"/>
            <a:ext cx="266132" cy="10287000"/>
            <a:chOff x="0" y="0"/>
            <a:chExt cx="354842" cy="13716000"/>
          </a:xfrm>
        </p:grpSpPr>
        <p:sp>
          <p:nvSpPr>
            <p:cNvPr id="7" name="Freeform 7"/>
            <p:cNvSpPr/>
            <p:nvPr/>
          </p:nvSpPr>
          <p:spPr>
            <a:xfrm>
              <a:off x="0" y="0"/>
              <a:ext cx="354838" cy="13716000"/>
            </a:xfrm>
            <a:custGeom>
              <a:avLst/>
              <a:gdLst/>
              <a:ahLst/>
              <a:cxnLst/>
              <a:rect l="l" t="t" r="r" b="b"/>
              <a:pathLst>
                <a:path w="354838" h="13716000">
                  <a:moveTo>
                    <a:pt x="0" y="0"/>
                  </a:moveTo>
                  <a:lnTo>
                    <a:pt x="354838" y="0"/>
                  </a:lnTo>
                  <a:lnTo>
                    <a:pt x="354838" y="13716000"/>
                  </a:lnTo>
                  <a:lnTo>
                    <a:pt x="0" y="13716000"/>
                  </a:lnTo>
                  <a:close/>
                </a:path>
              </a:pathLst>
            </a:custGeom>
            <a:solidFill>
              <a:srgbClr val="86ABD4"/>
            </a:solidFill>
          </p:spPr>
        </p:sp>
      </p:grpSp>
      <p:grpSp>
        <p:nvGrpSpPr>
          <p:cNvPr id="8" name="Group 8"/>
          <p:cNvGrpSpPr/>
          <p:nvPr/>
        </p:nvGrpSpPr>
        <p:grpSpPr>
          <a:xfrm>
            <a:off x="17196178" y="0"/>
            <a:ext cx="1091822" cy="10287000"/>
            <a:chOff x="0" y="0"/>
            <a:chExt cx="1455762" cy="13716000"/>
          </a:xfrm>
        </p:grpSpPr>
        <p:sp>
          <p:nvSpPr>
            <p:cNvPr id="9" name="Freeform 9"/>
            <p:cNvSpPr/>
            <p:nvPr/>
          </p:nvSpPr>
          <p:spPr>
            <a:xfrm>
              <a:off x="0" y="0"/>
              <a:ext cx="1455801" cy="13716000"/>
            </a:xfrm>
            <a:custGeom>
              <a:avLst/>
              <a:gdLst/>
              <a:ahLst/>
              <a:cxnLst/>
              <a:rect l="l" t="t" r="r" b="b"/>
              <a:pathLst>
                <a:path w="1455801" h="13716000">
                  <a:moveTo>
                    <a:pt x="1455801" y="13716000"/>
                  </a:moveTo>
                  <a:lnTo>
                    <a:pt x="1455801" y="0"/>
                  </a:lnTo>
                  <a:lnTo>
                    <a:pt x="0" y="13716000"/>
                  </a:lnTo>
                  <a:close/>
                </a:path>
              </a:pathLst>
            </a:custGeom>
            <a:solidFill>
              <a:srgbClr val="F26101">
                <a:alpha val="40000"/>
              </a:srgbClr>
            </a:solidFill>
          </p:spPr>
        </p:sp>
      </p:grpSp>
      <p:grpSp>
        <p:nvGrpSpPr>
          <p:cNvPr id="10" name="Group 10"/>
          <p:cNvGrpSpPr/>
          <p:nvPr/>
        </p:nvGrpSpPr>
        <p:grpSpPr>
          <a:xfrm>
            <a:off x="16520614" y="9655800"/>
            <a:ext cx="1767386" cy="631200"/>
            <a:chOff x="0" y="0"/>
            <a:chExt cx="2356514" cy="841600"/>
          </a:xfrm>
        </p:grpSpPr>
        <p:sp>
          <p:nvSpPr>
            <p:cNvPr id="11" name="Freeform 11"/>
            <p:cNvSpPr/>
            <p:nvPr/>
          </p:nvSpPr>
          <p:spPr>
            <a:xfrm>
              <a:off x="0" y="0"/>
              <a:ext cx="2356485" cy="841629"/>
            </a:xfrm>
            <a:custGeom>
              <a:avLst/>
              <a:gdLst/>
              <a:ahLst/>
              <a:cxnLst/>
              <a:rect l="l" t="t" r="r" b="b"/>
              <a:pathLst>
                <a:path w="2356485" h="841629">
                  <a:moveTo>
                    <a:pt x="0" y="0"/>
                  </a:moveTo>
                  <a:lnTo>
                    <a:pt x="2356485" y="0"/>
                  </a:lnTo>
                  <a:lnTo>
                    <a:pt x="2356485" y="841629"/>
                  </a:lnTo>
                  <a:lnTo>
                    <a:pt x="0" y="841629"/>
                  </a:lnTo>
                  <a:close/>
                </a:path>
              </a:pathLst>
            </a:custGeom>
            <a:solidFill>
              <a:srgbClr val="86ABD4"/>
            </a:solidFill>
          </p:spPr>
        </p:sp>
        <p:sp>
          <p:nvSpPr>
            <p:cNvPr id="12" name="TextBox 12"/>
            <p:cNvSpPr txBox="1"/>
            <p:nvPr/>
          </p:nvSpPr>
          <p:spPr>
            <a:xfrm>
              <a:off x="0" y="-57150"/>
              <a:ext cx="2356514" cy="898750"/>
            </a:xfrm>
            <a:prstGeom prst="rect">
              <a:avLst/>
            </a:prstGeom>
          </p:spPr>
          <p:txBody>
            <a:bodyPr lIns="50800" tIns="50800" rIns="50800" bIns="50800" rtlCol="0" anchor="ctr"/>
            <a:lstStyle/>
            <a:p>
              <a:pPr algn="r">
                <a:lnSpc>
                  <a:spcPts val="3240"/>
                </a:lnSpc>
              </a:pPr>
              <a:r>
                <a:rPr lang="en-US" sz="2700">
                  <a:solidFill>
                    <a:srgbClr val="000000"/>
                  </a:solidFill>
                  <a:latin typeface="Arial Bold"/>
                </a:rPr>
                <a:t>12</a:t>
              </a:r>
            </a:p>
          </p:txBody>
        </p:sp>
      </p:grpSp>
      <p:sp>
        <p:nvSpPr>
          <p:cNvPr id="13" name="Freeform 13"/>
          <p:cNvSpPr/>
          <p:nvPr/>
        </p:nvSpPr>
        <p:spPr>
          <a:xfrm>
            <a:off x="2986561" y="901850"/>
            <a:ext cx="12707070" cy="9069550"/>
          </a:xfrm>
          <a:custGeom>
            <a:avLst/>
            <a:gdLst/>
            <a:ahLst/>
            <a:cxnLst/>
            <a:rect l="l" t="t" r="r" b="b"/>
            <a:pathLst>
              <a:path w="12707070" h="9069550">
                <a:moveTo>
                  <a:pt x="0" y="0"/>
                </a:moveTo>
                <a:lnTo>
                  <a:pt x="12707069" y="0"/>
                </a:lnTo>
                <a:lnTo>
                  <a:pt x="12707069" y="9069550"/>
                </a:lnTo>
                <a:lnTo>
                  <a:pt x="0" y="9069550"/>
                </a:lnTo>
                <a:lnTo>
                  <a:pt x="0" y="0"/>
                </a:lnTo>
                <a:close/>
              </a:path>
            </a:pathLst>
          </a:custGeom>
          <a:blipFill>
            <a:blip r:embed="rId2"/>
            <a:stretch>
              <a:fillRect/>
            </a:stretch>
          </a:blipFill>
        </p:spPr>
      </p:sp>
      <p:sp>
        <p:nvSpPr>
          <p:cNvPr id="14" name="TextBox 14"/>
          <p:cNvSpPr txBox="1"/>
          <p:nvPr/>
        </p:nvSpPr>
        <p:spPr>
          <a:xfrm>
            <a:off x="14488761" y="3421738"/>
            <a:ext cx="1296144" cy="472648"/>
          </a:xfrm>
          <a:prstGeom prst="rect">
            <a:avLst/>
          </a:prstGeom>
        </p:spPr>
        <p:txBody>
          <a:bodyPr lIns="0" tIns="0" rIns="0" bIns="0" rtlCol="0" anchor="t">
            <a:spAutoFit/>
          </a:bodyPr>
          <a:lstStyle/>
          <a:p>
            <a:pPr algn="ctr">
              <a:lnSpc>
                <a:spcPts val="3240"/>
              </a:lnSpc>
            </a:pPr>
            <a:r>
              <a:rPr lang="en-US" sz="2700">
                <a:solidFill>
                  <a:srgbClr val="FFFFFF"/>
                </a:solidFill>
                <a:latin typeface="Arial"/>
              </a:rPr>
              <a:t>Step 4</a:t>
            </a:r>
          </a:p>
        </p:txBody>
      </p:sp>
      <p:sp>
        <p:nvSpPr>
          <p:cNvPr id="15" name="TextBox 15"/>
          <p:cNvSpPr txBox="1"/>
          <p:nvPr/>
        </p:nvSpPr>
        <p:spPr>
          <a:xfrm>
            <a:off x="574398" y="228242"/>
            <a:ext cx="10627002" cy="577081"/>
          </a:xfrm>
          <a:prstGeom prst="rect">
            <a:avLst/>
          </a:prstGeom>
        </p:spPr>
        <p:txBody>
          <a:bodyPr wrap="square" lIns="0" tIns="0" rIns="0" bIns="0" rtlCol="0" anchor="t">
            <a:spAutoFit/>
          </a:bodyPr>
          <a:lstStyle/>
          <a:p>
            <a:pPr algn="l">
              <a:lnSpc>
                <a:spcPts val="4536"/>
              </a:lnSpc>
            </a:pPr>
            <a:r>
              <a:rPr lang="en-US" sz="4200" dirty="0" err="1">
                <a:solidFill>
                  <a:srgbClr val="000000"/>
                </a:solidFill>
                <a:latin typeface="Arial Bold"/>
              </a:rPr>
              <a:t>Diagramme</a:t>
            </a:r>
            <a:r>
              <a:rPr lang="en-US" sz="4200" dirty="0">
                <a:solidFill>
                  <a:srgbClr val="000000"/>
                </a:solidFill>
                <a:latin typeface="Arial Bold"/>
              </a:rPr>
              <a:t> de sequence(</a:t>
            </a:r>
            <a:r>
              <a:rPr lang="fr-FR" sz="4200" dirty="0">
                <a:solidFill>
                  <a:srgbClr val="000000"/>
                </a:solidFill>
                <a:latin typeface="Arial Bold"/>
              </a:rPr>
              <a:t>authentification)</a:t>
            </a:r>
            <a:endParaRPr lang="en-US" sz="4200" dirty="0">
              <a:solidFill>
                <a:srgbClr val="000000"/>
              </a:solidFill>
              <a:latin typeface="Arial Bold"/>
            </a:endParaRP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196176" y="0"/>
            <a:ext cx="1091822" cy="10287000"/>
            <a:chOff x="0" y="0"/>
            <a:chExt cx="1455762" cy="13716000"/>
          </a:xfrm>
        </p:grpSpPr>
        <p:sp>
          <p:nvSpPr>
            <p:cNvPr id="3" name="Freeform 3"/>
            <p:cNvSpPr/>
            <p:nvPr/>
          </p:nvSpPr>
          <p:spPr>
            <a:xfrm>
              <a:off x="0" y="0"/>
              <a:ext cx="1455801" cy="13716000"/>
            </a:xfrm>
            <a:custGeom>
              <a:avLst/>
              <a:gdLst/>
              <a:ahLst/>
              <a:cxnLst/>
              <a:rect l="l" t="t" r="r" b="b"/>
              <a:pathLst>
                <a:path w="1455801" h="13716000">
                  <a:moveTo>
                    <a:pt x="1455801" y="0"/>
                  </a:moveTo>
                  <a:lnTo>
                    <a:pt x="1455801" y="13716000"/>
                  </a:lnTo>
                  <a:lnTo>
                    <a:pt x="0" y="0"/>
                  </a:lnTo>
                  <a:close/>
                </a:path>
              </a:pathLst>
            </a:custGeom>
            <a:solidFill>
              <a:srgbClr val="86ABD4">
                <a:alpha val="40000"/>
              </a:srgbClr>
            </a:solidFill>
          </p:spPr>
        </p:sp>
      </p:grpSp>
      <p:grpSp>
        <p:nvGrpSpPr>
          <p:cNvPr id="4" name="Group 4"/>
          <p:cNvGrpSpPr/>
          <p:nvPr/>
        </p:nvGrpSpPr>
        <p:grpSpPr>
          <a:xfrm>
            <a:off x="0" y="0"/>
            <a:ext cx="266132" cy="10287000"/>
            <a:chOff x="0" y="0"/>
            <a:chExt cx="354842" cy="13716000"/>
          </a:xfrm>
        </p:grpSpPr>
        <p:sp>
          <p:nvSpPr>
            <p:cNvPr id="5" name="Freeform 5"/>
            <p:cNvSpPr/>
            <p:nvPr/>
          </p:nvSpPr>
          <p:spPr>
            <a:xfrm>
              <a:off x="0" y="0"/>
              <a:ext cx="354838" cy="13716000"/>
            </a:xfrm>
            <a:custGeom>
              <a:avLst/>
              <a:gdLst/>
              <a:ahLst/>
              <a:cxnLst/>
              <a:rect l="l" t="t" r="r" b="b"/>
              <a:pathLst>
                <a:path w="354838" h="13716000">
                  <a:moveTo>
                    <a:pt x="0" y="0"/>
                  </a:moveTo>
                  <a:lnTo>
                    <a:pt x="354838" y="0"/>
                  </a:lnTo>
                  <a:lnTo>
                    <a:pt x="354838" y="13716000"/>
                  </a:lnTo>
                  <a:lnTo>
                    <a:pt x="0" y="13716000"/>
                  </a:lnTo>
                  <a:close/>
                </a:path>
              </a:pathLst>
            </a:custGeom>
            <a:solidFill>
              <a:srgbClr val="454545"/>
            </a:solidFill>
          </p:spPr>
        </p:sp>
      </p:grpSp>
      <p:grpSp>
        <p:nvGrpSpPr>
          <p:cNvPr id="6" name="Group 6"/>
          <p:cNvGrpSpPr/>
          <p:nvPr/>
        </p:nvGrpSpPr>
        <p:grpSpPr>
          <a:xfrm>
            <a:off x="219160" y="0"/>
            <a:ext cx="266132" cy="10287000"/>
            <a:chOff x="0" y="0"/>
            <a:chExt cx="354842" cy="13716000"/>
          </a:xfrm>
        </p:grpSpPr>
        <p:sp>
          <p:nvSpPr>
            <p:cNvPr id="7" name="Freeform 7"/>
            <p:cNvSpPr/>
            <p:nvPr/>
          </p:nvSpPr>
          <p:spPr>
            <a:xfrm>
              <a:off x="0" y="0"/>
              <a:ext cx="354838" cy="13716000"/>
            </a:xfrm>
            <a:custGeom>
              <a:avLst/>
              <a:gdLst/>
              <a:ahLst/>
              <a:cxnLst/>
              <a:rect l="l" t="t" r="r" b="b"/>
              <a:pathLst>
                <a:path w="354838" h="13716000">
                  <a:moveTo>
                    <a:pt x="0" y="0"/>
                  </a:moveTo>
                  <a:lnTo>
                    <a:pt x="354838" y="0"/>
                  </a:lnTo>
                  <a:lnTo>
                    <a:pt x="354838" y="13716000"/>
                  </a:lnTo>
                  <a:lnTo>
                    <a:pt x="0" y="13716000"/>
                  </a:lnTo>
                  <a:close/>
                </a:path>
              </a:pathLst>
            </a:custGeom>
            <a:solidFill>
              <a:srgbClr val="86ABD4"/>
            </a:solidFill>
          </p:spPr>
        </p:sp>
      </p:grpSp>
      <p:grpSp>
        <p:nvGrpSpPr>
          <p:cNvPr id="8" name="Group 8"/>
          <p:cNvGrpSpPr/>
          <p:nvPr/>
        </p:nvGrpSpPr>
        <p:grpSpPr>
          <a:xfrm>
            <a:off x="17139362" y="55631"/>
            <a:ext cx="1091822" cy="10287000"/>
            <a:chOff x="0" y="0"/>
            <a:chExt cx="1455762" cy="13716000"/>
          </a:xfrm>
        </p:grpSpPr>
        <p:sp>
          <p:nvSpPr>
            <p:cNvPr id="9" name="Freeform 9"/>
            <p:cNvSpPr/>
            <p:nvPr/>
          </p:nvSpPr>
          <p:spPr>
            <a:xfrm>
              <a:off x="0" y="0"/>
              <a:ext cx="1455801" cy="13716000"/>
            </a:xfrm>
            <a:custGeom>
              <a:avLst/>
              <a:gdLst/>
              <a:ahLst/>
              <a:cxnLst/>
              <a:rect l="l" t="t" r="r" b="b"/>
              <a:pathLst>
                <a:path w="1455801" h="13716000">
                  <a:moveTo>
                    <a:pt x="1455801" y="13716000"/>
                  </a:moveTo>
                  <a:lnTo>
                    <a:pt x="1455801" y="0"/>
                  </a:lnTo>
                  <a:lnTo>
                    <a:pt x="0" y="13716000"/>
                  </a:lnTo>
                  <a:close/>
                </a:path>
              </a:pathLst>
            </a:custGeom>
            <a:solidFill>
              <a:srgbClr val="F26101">
                <a:alpha val="40000"/>
              </a:srgbClr>
            </a:solidFill>
          </p:spPr>
        </p:sp>
      </p:grpSp>
      <p:grpSp>
        <p:nvGrpSpPr>
          <p:cNvPr id="10" name="Group 10"/>
          <p:cNvGrpSpPr/>
          <p:nvPr/>
        </p:nvGrpSpPr>
        <p:grpSpPr>
          <a:xfrm>
            <a:off x="16520614" y="9711430"/>
            <a:ext cx="1767386" cy="631200"/>
            <a:chOff x="0" y="0"/>
            <a:chExt cx="2356514" cy="841600"/>
          </a:xfrm>
        </p:grpSpPr>
        <p:sp>
          <p:nvSpPr>
            <p:cNvPr id="11" name="Freeform 11"/>
            <p:cNvSpPr/>
            <p:nvPr/>
          </p:nvSpPr>
          <p:spPr>
            <a:xfrm>
              <a:off x="0" y="0"/>
              <a:ext cx="2356485" cy="841629"/>
            </a:xfrm>
            <a:custGeom>
              <a:avLst/>
              <a:gdLst/>
              <a:ahLst/>
              <a:cxnLst/>
              <a:rect l="l" t="t" r="r" b="b"/>
              <a:pathLst>
                <a:path w="2356485" h="841629">
                  <a:moveTo>
                    <a:pt x="0" y="0"/>
                  </a:moveTo>
                  <a:lnTo>
                    <a:pt x="2356485" y="0"/>
                  </a:lnTo>
                  <a:lnTo>
                    <a:pt x="2356485" y="841629"/>
                  </a:lnTo>
                  <a:lnTo>
                    <a:pt x="0" y="841629"/>
                  </a:lnTo>
                  <a:close/>
                </a:path>
              </a:pathLst>
            </a:custGeom>
            <a:solidFill>
              <a:srgbClr val="86ABD4"/>
            </a:solidFill>
          </p:spPr>
        </p:sp>
        <p:sp>
          <p:nvSpPr>
            <p:cNvPr id="12" name="TextBox 12"/>
            <p:cNvSpPr txBox="1"/>
            <p:nvPr/>
          </p:nvSpPr>
          <p:spPr>
            <a:xfrm>
              <a:off x="0" y="-57150"/>
              <a:ext cx="2356514" cy="898750"/>
            </a:xfrm>
            <a:prstGeom prst="rect">
              <a:avLst/>
            </a:prstGeom>
          </p:spPr>
          <p:txBody>
            <a:bodyPr lIns="50800" tIns="50800" rIns="50800" bIns="50800" rtlCol="0" anchor="ctr"/>
            <a:lstStyle/>
            <a:p>
              <a:pPr algn="r">
                <a:lnSpc>
                  <a:spcPts val="3240"/>
                </a:lnSpc>
              </a:pPr>
              <a:r>
                <a:rPr lang="en-US" sz="2700">
                  <a:solidFill>
                    <a:srgbClr val="000000"/>
                  </a:solidFill>
                  <a:latin typeface="Arial Bold"/>
                </a:rPr>
                <a:t>13</a:t>
              </a:r>
            </a:p>
          </p:txBody>
        </p:sp>
      </p:grpSp>
      <p:sp>
        <p:nvSpPr>
          <p:cNvPr id="13" name="Freeform 13"/>
          <p:cNvSpPr/>
          <p:nvPr/>
        </p:nvSpPr>
        <p:spPr>
          <a:xfrm>
            <a:off x="1453438" y="2156592"/>
            <a:ext cx="15381124" cy="4661793"/>
          </a:xfrm>
          <a:custGeom>
            <a:avLst/>
            <a:gdLst/>
            <a:ahLst/>
            <a:cxnLst/>
            <a:rect l="l" t="t" r="r" b="b"/>
            <a:pathLst>
              <a:path w="15381124" h="4661793">
                <a:moveTo>
                  <a:pt x="0" y="0"/>
                </a:moveTo>
                <a:lnTo>
                  <a:pt x="15381124" y="0"/>
                </a:lnTo>
                <a:lnTo>
                  <a:pt x="15381124" y="4661792"/>
                </a:lnTo>
                <a:lnTo>
                  <a:pt x="0" y="4661792"/>
                </a:lnTo>
                <a:lnTo>
                  <a:pt x="0" y="0"/>
                </a:lnTo>
                <a:close/>
              </a:path>
            </a:pathLst>
          </a:custGeom>
          <a:blipFill>
            <a:blip r:embed="rId2"/>
            <a:stretch>
              <a:fillRect/>
            </a:stretch>
          </a:blipFill>
        </p:spPr>
      </p:sp>
      <p:sp>
        <p:nvSpPr>
          <p:cNvPr id="14" name="TextBox 14"/>
          <p:cNvSpPr txBox="1"/>
          <p:nvPr/>
        </p:nvSpPr>
        <p:spPr>
          <a:xfrm>
            <a:off x="10500794" y="4665918"/>
            <a:ext cx="1296144" cy="472648"/>
          </a:xfrm>
          <a:prstGeom prst="rect">
            <a:avLst/>
          </a:prstGeom>
        </p:spPr>
        <p:txBody>
          <a:bodyPr lIns="0" tIns="0" rIns="0" bIns="0" rtlCol="0" anchor="t">
            <a:spAutoFit/>
          </a:bodyPr>
          <a:lstStyle/>
          <a:p>
            <a:pPr algn="ctr">
              <a:lnSpc>
                <a:spcPts val="3240"/>
              </a:lnSpc>
            </a:pPr>
            <a:r>
              <a:rPr lang="en-US" sz="2700">
                <a:solidFill>
                  <a:srgbClr val="FFFFFF"/>
                </a:solidFill>
                <a:latin typeface="Arial"/>
              </a:rPr>
              <a:t>Step 3</a:t>
            </a:r>
          </a:p>
        </p:txBody>
      </p:sp>
      <p:sp>
        <p:nvSpPr>
          <p:cNvPr id="15" name="TextBox 15"/>
          <p:cNvSpPr txBox="1"/>
          <p:nvPr/>
        </p:nvSpPr>
        <p:spPr>
          <a:xfrm>
            <a:off x="574398" y="228242"/>
            <a:ext cx="12455802" cy="577081"/>
          </a:xfrm>
          <a:prstGeom prst="rect">
            <a:avLst/>
          </a:prstGeom>
        </p:spPr>
        <p:txBody>
          <a:bodyPr wrap="square" lIns="0" tIns="0" rIns="0" bIns="0" rtlCol="0" anchor="t">
            <a:spAutoFit/>
          </a:bodyPr>
          <a:lstStyle/>
          <a:p>
            <a:pPr algn="l">
              <a:lnSpc>
                <a:spcPts val="4536"/>
              </a:lnSpc>
            </a:pPr>
            <a:r>
              <a:rPr lang="en-US" sz="4200" dirty="0" err="1">
                <a:solidFill>
                  <a:srgbClr val="000000"/>
                </a:solidFill>
                <a:latin typeface="Arial Bold"/>
              </a:rPr>
              <a:t>Diagramme</a:t>
            </a:r>
            <a:r>
              <a:rPr lang="en-US" sz="4200" dirty="0">
                <a:solidFill>
                  <a:srgbClr val="000000"/>
                </a:solidFill>
                <a:latin typeface="Arial Bold"/>
              </a:rPr>
              <a:t> de </a:t>
            </a:r>
            <a:r>
              <a:rPr lang="en-US" sz="4200" dirty="0" err="1">
                <a:solidFill>
                  <a:srgbClr val="000000"/>
                </a:solidFill>
                <a:latin typeface="Arial Bold"/>
              </a:rPr>
              <a:t>séquence</a:t>
            </a:r>
            <a:r>
              <a:rPr lang="en-US" sz="4200" dirty="0">
                <a:solidFill>
                  <a:srgbClr val="000000"/>
                </a:solidFill>
                <a:latin typeface="Arial Bold"/>
              </a:rPr>
              <a:t>(</a:t>
            </a:r>
            <a:r>
              <a:rPr lang="fr-FR" sz="4200" dirty="0">
                <a:solidFill>
                  <a:srgbClr val="000000"/>
                </a:solidFill>
                <a:latin typeface="Arial Bold"/>
              </a:rPr>
              <a:t>Recherche produits</a:t>
            </a:r>
            <a:r>
              <a:rPr lang="en-US" sz="4200" dirty="0">
                <a:solidFill>
                  <a:srgbClr val="000000"/>
                </a:solidFill>
                <a:latin typeface="Arial Bold"/>
              </a:rPr>
              <a:t>)</a:t>
            </a: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196176" y="0"/>
            <a:ext cx="1091822" cy="10287000"/>
            <a:chOff x="0" y="0"/>
            <a:chExt cx="1455762" cy="13716000"/>
          </a:xfrm>
        </p:grpSpPr>
        <p:sp>
          <p:nvSpPr>
            <p:cNvPr id="3" name="Freeform 3"/>
            <p:cNvSpPr/>
            <p:nvPr/>
          </p:nvSpPr>
          <p:spPr>
            <a:xfrm>
              <a:off x="0" y="0"/>
              <a:ext cx="1455801" cy="13716000"/>
            </a:xfrm>
            <a:custGeom>
              <a:avLst/>
              <a:gdLst/>
              <a:ahLst/>
              <a:cxnLst/>
              <a:rect l="l" t="t" r="r" b="b"/>
              <a:pathLst>
                <a:path w="1455801" h="13716000">
                  <a:moveTo>
                    <a:pt x="1455801" y="0"/>
                  </a:moveTo>
                  <a:lnTo>
                    <a:pt x="1455801" y="13716000"/>
                  </a:lnTo>
                  <a:lnTo>
                    <a:pt x="0" y="0"/>
                  </a:lnTo>
                  <a:close/>
                </a:path>
              </a:pathLst>
            </a:custGeom>
            <a:solidFill>
              <a:srgbClr val="86ABD4">
                <a:alpha val="40000"/>
              </a:srgbClr>
            </a:solidFill>
          </p:spPr>
        </p:sp>
      </p:grpSp>
      <p:grpSp>
        <p:nvGrpSpPr>
          <p:cNvPr id="4" name="Group 4"/>
          <p:cNvGrpSpPr/>
          <p:nvPr/>
        </p:nvGrpSpPr>
        <p:grpSpPr>
          <a:xfrm>
            <a:off x="0" y="0"/>
            <a:ext cx="266132" cy="10287000"/>
            <a:chOff x="0" y="0"/>
            <a:chExt cx="354842" cy="13716000"/>
          </a:xfrm>
        </p:grpSpPr>
        <p:sp>
          <p:nvSpPr>
            <p:cNvPr id="5" name="Freeform 5"/>
            <p:cNvSpPr/>
            <p:nvPr/>
          </p:nvSpPr>
          <p:spPr>
            <a:xfrm>
              <a:off x="0" y="0"/>
              <a:ext cx="354838" cy="13716000"/>
            </a:xfrm>
            <a:custGeom>
              <a:avLst/>
              <a:gdLst/>
              <a:ahLst/>
              <a:cxnLst/>
              <a:rect l="l" t="t" r="r" b="b"/>
              <a:pathLst>
                <a:path w="354838" h="13716000">
                  <a:moveTo>
                    <a:pt x="0" y="0"/>
                  </a:moveTo>
                  <a:lnTo>
                    <a:pt x="354838" y="0"/>
                  </a:lnTo>
                  <a:lnTo>
                    <a:pt x="354838" y="13716000"/>
                  </a:lnTo>
                  <a:lnTo>
                    <a:pt x="0" y="13716000"/>
                  </a:lnTo>
                  <a:close/>
                </a:path>
              </a:pathLst>
            </a:custGeom>
            <a:solidFill>
              <a:srgbClr val="454545"/>
            </a:solidFill>
          </p:spPr>
        </p:sp>
      </p:grpSp>
      <p:grpSp>
        <p:nvGrpSpPr>
          <p:cNvPr id="6" name="Group 6"/>
          <p:cNvGrpSpPr/>
          <p:nvPr/>
        </p:nvGrpSpPr>
        <p:grpSpPr>
          <a:xfrm>
            <a:off x="219160" y="0"/>
            <a:ext cx="266132" cy="10287000"/>
            <a:chOff x="0" y="0"/>
            <a:chExt cx="354842" cy="13716000"/>
          </a:xfrm>
        </p:grpSpPr>
        <p:sp>
          <p:nvSpPr>
            <p:cNvPr id="7" name="Freeform 7"/>
            <p:cNvSpPr/>
            <p:nvPr/>
          </p:nvSpPr>
          <p:spPr>
            <a:xfrm>
              <a:off x="0" y="0"/>
              <a:ext cx="354838" cy="13716000"/>
            </a:xfrm>
            <a:custGeom>
              <a:avLst/>
              <a:gdLst/>
              <a:ahLst/>
              <a:cxnLst/>
              <a:rect l="l" t="t" r="r" b="b"/>
              <a:pathLst>
                <a:path w="354838" h="13716000">
                  <a:moveTo>
                    <a:pt x="0" y="0"/>
                  </a:moveTo>
                  <a:lnTo>
                    <a:pt x="354838" y="0"/>
                  </a:lnTo>
                  <a:lnTo>
                    <a:pt x="354838" y="13716000"/>
                  </a:lnTo>
                  <a:lnTo>
                    <a:pt x="0" y="13716000"/>
                  </a:lnTo>
                  <a:close/>
                </a:path>
              </a:pathLst>
            </a:custGeom>
            <a:solidFill>
              <a:srgbClr val="86ABD4"/>
            </a:solidFill>
          </p:spPr>
        </p:sp>
      </p:grpSp>
      <p:grpSp>
        <p:nvGrpSpPr>
          <p:cNvPr id="8" name="Group 8"/>
          <p:cNvGrpSpPr/>
          <p:nvPr/>
        </p:nvGrpSpPr>
        <p:grpSpPr>
          <a:xfrm>
            <a:off x="17196176" y="55631"/>
            <a:ext cx="1091822" cy="10287000"/>
            <a:chOff x="0" y="0"/>
            <a:chExt cx="1455762" cy="13716000"/>
          </a:xfrm>
        </p:grpSpPr>
        <p:sp>
          <p:nvSpPr>
            <p:cNvPr id="9" name="Freeform 9"/>
            <p:cNvSpPr/>
            <p:nvPr/>
          </p:nvSpPr>
          <p:spPr>
            <a:xfrm>
              <a:off x="0" y="0"/>
              <a:ext cx="1455801" cy="13716000"/>
            </a:xfrm>
            <a:custGeom>
              <a:avLst/>
              <a:gdLst/>
              <a:ahLst/>
              <a:cxnLst/>
              <a:rect l="l" t="t" r="r" b="b"/>
              <a:pathLst>
                <a:path w="1455801" h="13716000">
                  <a:moveTo>
                    <a:pt x="1455801" y="13716000"/>
                  </a:moveTo>
                  <a:lnTo>
                    <a:pt x="1455801" y="0"/>
                  </a:lnTo>
                  <a:lnTo>
                    <a:pt x="0" y="13716000"/>
                  </a:lnTo>
                  <a:close/>
                </a:path>
              </a:pathLst>
            </a:custGeom>
            <a:solidFill>
              <a:srgbClr val="F26101">
                <a:alpha val="40000"/>
              </a:srgbClr>
            </a:solidFill>
          </p:spPr>
        </p:sp>
      </p:grpSp>
      <p:grpSp>
        <p:nvGrpSpPr>
          <p:cNvPr id="10" name="Group 10"/>
          <p:cNvGrpSpPr/>
          <p:nvPr/>
        </p:nvGrpSpPr>
        <p:grpSpPr>
          <a:xfrm>
            <a:off x="16520614" y="9711430"/>
            <a:ext cx="1767386" cy="631200"/>
            <a:chOff x="0" y="0"/>
            <a:chExt cx="2356514" cy="841600"/>
          </a:xfrm>
        </p:grpSpPr>
        <p:sp>
          <p:nvSpPr>
            <p:cNvPr id="11" name="Freeform 11"/>
            <p:cNvSpPr/>
            <p:nvPr/>
          </p:nvSpPr>
          <p:spPr>
            <a:xfrm>
              <a:off x="0" y="0"/>
              <a:ext cx="2356485" cy="841629"/>
            </a:xfrm>
            <a:custGeom>
              <a:avLst/>
              <a:gdLst/>
              <a:ahLst/>
              <a:cxnLst/>
              <a:rect l="l" t="t" r="r" b="b"/>
              <a:pathLst>
                <a:path w="2356485" h="841629">
                  <a:moveTo>
                    <a:pt x="0" y="0"/>
                  </a:moveTo>
                  <a:lnTo>
                    <a:pt x="2356485" y="0"/>
                  </a:lnTo>
                  <a:lnTo>
                    <a:pt x="2356485" y="841629"/>
                  </a:lnTo>
                  <a:lnTo>
                    <a:pt x="0" y="841629"/>
                  </a:lnTo>
                  <a:close/>
                </a:path>
              </a:pathLst>
            </a:custGeom>
            <a:solidFill>
              <a:srgbClr val="86ABD4"/>
            </a:solidFill>
          </p:spPr>
        </p:sp>
        <p:sp>
          <p:nvSpPr>
            <p:cNvPr id="12" name="TextBox 12"/>
            <p:cNvSpPr txBox="1"/>
            <p:nvPr/>
          </p:nvSpPr>
          <p:spPr>
            <a:xfrm>
              <a:off x="0" y="-57150"/>
              <a:ext cx="2356514" cy="898750"/>
            </a:xfrm>
            <a:prstGeom prst="rect">
              <a:avLst/>
            </a:prstGeom>
          </p:spPr>
          <p:txBody>
            <a:bodyPr lIns="50800" tIns="50800" rIns="50800" bIns="50800" rtlCol="0" anchor="ctr"/>
            <a:lstStyle/>
            <a:p>
              <a:pPr algn="r">
                <a:lnSpc>
                  <a:spcPts val="3240"/>
                </a:lnSpc>
              </a:pPr>
              <a:r>
                <a:rPr lang="en-US" sz="2700">
                  <a:solidFill>
                    <a:srgbClr val="000000"/>
                  </a:solidFill>
                  <a:latin typeface="Arial Bold"/>
                </a:rPr>
                <a:t>14</a:t>
              </a:r>
            </a:p>
          </p:txBody>
        </p:sp>
      </p:grpSp>
      <p:sp>
        <p:nvSpPr>
          <p:cNvPr id="13" name="Freeform 13"/>
          <p:cNvSpPr/>
          <p:nvPr/>
        </p:nvSpPr>
        <p:spPr>
          <a:xfrm>
            <a:off x="1270529" y="1779219"/>
            <a:ext cx="15746942" cy="6718695"/>
          </a:xfrm>
          <a:custGeom>
            <a:avLst/>
            <a:gdLst/>
            <a:ahLst/>
            <a:cxnLst/>
            <a:rect l="l" t="t" r="r" b="b"/>
            <a:pathLst>
              <a:path w="15746942" h="6718695">
                <a:moveTo>
                  <a:pt x="0" y="0"/>
                </a:moveTo>
                <a:lnTo>
                  <a:pt x="15746942" y="0"/>
                </a:lnTo>
                <a:lnTo>
                  <a:pt x="15746942" y="6718695"/>
                </a:lnTo>
                <a:lnTo>
                  <a:pt x="0" y="6718695"/>
                </a:lnTo>
                <a:lnTo>
                  <a:pt x="0" y="0"/>
                </a:lnTo>
                <a:close/>
              </a:path>
            </a:pathLst>
          </a:custGeom>
          <a:blipFill>
            <a:blip r:embed="rId2"/>
            <a:stretch>
              <a:fillRect/>
            </a:stretch>
          </a:blipFill>
        </p:spPr>
      </p:sp>
      <p:sp>
        <p:nvSpPr>
          <p:cNvPr id="14" name="TextBox 14"/>
          <p:cNvSpPr txBox="1"/>
          <p:nvPr/>
        </p:nvSpPr>
        <p:spPr>
          <a:xfrm>
            <a:off x="10500794" y="4665918"/>
            <a:ext cx="1296144" cy="472648"/>
          </a:xfrm>
          <a:prstGeom prst="rect">
            <a:avLst/>
          </a:prstGeom>
        </p:spPr>
        <p:txBody>
          <a:bodyPr lIns="0" tIns="0" rIns="0" bIns="0" rtlCol="0" anchor="t">
            <a:spAutoFit/>
          </a:bodyPr>
          <a:lstStyle/>
          <a:p>
            <a:pPr algn="ctr">
              <a:lnSpc>
                <a:spcPts val="3240"/>
              </a:lnSpc>
            </a:pPr>
            <a:r>
              <a:rPr lang="en-US" sz="2700">
                <a:solidFill>
                  <a:srgbClr val="FFFFFF"/>
                </a:solidFill>
                <a:latin typeface="Arial"/>
              </a:rPr>
              <a:t>Step 3</a:t>
            </a:r>
          </a:p>
        </p:txBody>
      </p:sp>
      <p:sp>
        <p:nvSpPr>
          <p:cNvPr id="15" name="TextBox 15"/>
          <p:cNvSpPr txBox="1"/>
          <p:nvPr/>
        </p:nvSpPr>
        <p:spPr>
          <a:xfrm>
            <a:off x="661114" y="449987"/>
            <a:ext cx="10870486" cy="577081"/>
          </a:xfrm>
          <a:prstGeom prst="rect">
            <a:avLst/>
          </a:prstGeom>
        </p:spPr>
        <p:txBody>
          <a:bodyPr wrap="square" lIns="0" tIns="0" rIns="0" bIns="0" rtlCol="0" anchor="t">
            <a:spAutoFit/>
          </a:bodyPr>
          <a:lstStyle/>
          <a:p>
            <a:pPr algn="l">
              <a:lnSpc>
                <a:spcPts val="4536"/>
              </a:lnSpc>
            </a:pPr>
            <a:r>
              <a:rPr lang="en-US" sz="4200" dirty="0" err="1">
                <a:solidFill>
                  <a:srgbClr val="000000"/>
                </a:solidFill>
                <a:latin typeface="Arial Bold"/>
              </a:rPr>
              <a:t>Diagramme</a:t>
            </a:r>
            <a:r>
              <a:rPr lang="en-US" sz="4200" dirty="0">
                <a:solidFill>
                  <a:srgbClr val="000000"/>
                </a:solidFill>
                <a:latin typeface="Arial Bold"/>
              </a:rPr>
              <a:t> de </a:t>
            </a:r>
            <a:r>
              <a:rPr lang="en-US" sz="4200" dirty="0" err="1">
                <a:solidFill>
                  <a:srgbClr val="000000"/>
                </a:solidFill>
                <a:latin typeface="Arial Bold"/>
              </a:rPr>
              <a:t>séquence</a:t>
            </a:r>
            <a:r>
              <a:rPr lang="en-US" sz="4200" dirty="0">
                <a:solidFill>
                  <a:srgbClr val="000000"/>
                </a:solidFill>
                <a:latin typeface="Arial Bold"/>
              </a:rPr>
              <a:t>(</a:t>
            </a:r>
            <a:r>
              <a:rPr lang="fr-FR" sz="3600" dirty="0">
                <a:latin typeface="Arial Bold"/>
              </a:rPr>
              <a:t>Ajouter panier</a:t>
            </a:r>
            <a:r>
              <a:rPr lang="en-US" sz="4200" dirty="0">
                <a:solidFill>
                  <a:srgbClr val="000000"/>
                </a:solidFill>
                <a:latin typeface="Arial Bold"/>
              </a:rPr>
              <a:t>)</a:t>
            </a: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196176" y="0"/>
            <a:ext cx="1091822" cy="10287000"/>
            <a:chOff x="0" y="0"/>
            <a:chExt cx="1455762" cy="13716000"/>
          </a:xfrm>
        </p:grpSpPr>
        <p:sp>
          <p:nvSpPr>
            <p:cNvPr id="3" name="Freeform 3"/>
            <p:cNvSpPr/>
            <p:nvPr/>
          </p:nvSpPr>
          <p:spPr>
            <a:xfrm>
              <a:off x="0" y="0"/>
              <a:ext cx="1455801" cy="13716000"/>
            </a:xfrm>
            <a:custGeom>
              <a:avLst/>
              <a:gdLst/>
              <a:ahLst/>
              <a:cxnLst/>
              <a:rect l="l" t="t" r="r" b="b"/>
              <a:pathLst>
                <a:path w="1455801" h="13716000">
                  <a:moveTo>
                    <a:pt x="1455801" y="0"/>
                  </a:moveTo>
                  <a:lnTo>
                    <a:pt x="1455801" y="13716000"/>
                  </a:lnTo>
                  <a:lnTo>
                    <a:pt x="0" y="0"/>
                  </a:lnTo>
                  <a:close/>
                </a:path>
              </a:pathLst>
            </a:custGeom>
            <a:solidFill>
              <a:srgbClr val="86ABD4">
                <a:alpha val="40000"/>
              </a:srgbClr>
            </a:solidFill>
          </p:spPr>
        </p:sp>
      </p:grpSp>
      <p:grpSp>
        <p:nvGrpSpPr>
          <p:cNvPr id="4" name="Group 4"/>
          <p:cNvGrpSpPr/>
          <p:nvPr/>
        </p:nvGrpSpPr>
        <p:grpSpPr>
          <a:xfrm>
            <a:off x="0" y="0"/>
            <a:ext cx="266132" cy="10287000"/>
            <a:chOff x="0" y="0"/>
            <a:chExt cx="354842" cy="13716000"/>
          </a:xfrm>
        </p:grpSpPr>
        <p:sp>
          <p:nvSpPr>
            <p:cNvPr id="5" name="Freeform 5"/>
            <p:cNvSpPr/>
            <p:nvPr/>
          </p:nvSpPr>
          <p:spPr>
            <a:xfrm>
              <a:off x="0" y="0"/>
              <a:ext cx="354838" cy="13716000"/>
            </a:xfrm>
            <a:custGeom>
              <a:avLst/>
              <a:gdLst/>
              <a:ahLst/>
              <a:cxnLst/>
              <a:rect l="l" t="t" r="r" b="b"/>
              <a:pathLst>
                <a:path w="354838" h="13716000">
                  <a:moveTo>
                    <a:pt x="0" y="0"/>
                  </a:moveTo>
                  <a:lnTo>
                    <a:pt x="354838" y="0"/>
                  </a:lnTo>
                  <a:lnTo>
                    <a:pt x="354838" y="13716000"/>
                  </a:lnTo>
                  <a:lnTo>
                    <a:pt x="0" y="13716000"/>
                  </a:lnTo>
                  <a:close/>
                </a:path>
              </a:pathLst>
            </a:custGeom>
            <a:solidFill>
              <a:srgbClr val="454545"/>
            </a:solidFill>
          </p:spPr>
        </p:sp>
      </p:grpSp>
      <p:grpSp>
        <p:nvGrpSpPr>
          <p:cNvPr id="6" name="Group 6"/>
          <p:cNvGrpSpPr/>
          <p:nvPr/>
        </p:nvGrpSpPr>
        <p:grpSpPr>
          <a:xfrm>
            <a:off x="219160" y="0"/>
            <a:ext cx="266132" cy="10287000"/>
            <a:chOff x="0" y="0"/>
            <a:chExt cx="354842" cy="13716000"/>
          </a:xfrm>
        </p:grpSpPr>
        <p:sp>
          <p:nvSpPr>
            <p:cNvPr id="7" name="Freeform 7"/>
            <p:cNvSpPr/>
            <p:nvPr/>
          </p:nvSpPr>
          <p:spPr>
            <a:xfrm>
              <a:off x="0" y="0"/>
              <a:ext cx="354838" cy="13716000"/>
            </a:xfrm>
            <a:custGeom>
              <a:avLst/>
              <a:gdLst/>
              <a:ahLst/>
              <a:cxnLst/>
              <a:rect l="l" t="t" r="r" b="b"/>
              <a:pathLst>
                <a:path w="354838" h="13716000">
                  <a:moveTo>
                    <a:pt x="0" y="0"/>
                  </a:moveTo>
                  <a:lnTo>
                    <a:pt x="354838" y="0"/>
                  </a:lnTo>
                  <a:lnTo>
                    <a:pt x="354838" y="13716000"/>
                  </a:lnTo>
                  <a:lnTo>
                    <a:pt x="0" y="13716000"/>
                  </a:lnTo>
                  <a:close/>
                </a:path>
              </a:pathLst>
            </a:custGeom>
            <a:solidFill>
              <a:srgbClr val="86ABD4"/>
            </a:solidFill>
          </p:spPr>
        </p:sp>
      </p:grpSp>
      <p:grpSp>
        <p:nvGrpSpPr>
          <p:cNvPr id="8" name="Group 8"/>
          <p:cNvGrpSpPr/>
          <p:nvPr/>
        </p:nvGrpSpPr>
        <p:grpSpPr>
          <a:xfrm>
            <a:off x="17189735" y="-212683"/>
            <a:ext cx="1091822" cy="10287000"/>
            <a:chOff x="0" y="0"/>
            <a:chExt cx="1455762" cy="13716000"/>
          </a:xfrm>
        </p:grpSpPr>
        <p:sp>
          <p:nvSpPr>
            <p:cNvPr id="9" name="Freeform 9"/>
            <p:cNvSpPr/>
            <p:nvPr/>
          </p:nvSpPr>
          <p:spPr>
            <a:xfrm>
              <a:off x="0" y="0"/>
              <a:ext cx="1455801" cy="13716000"/>
            </a:xfrm>
            <a:custGeom>
              <a:avLst/>
              <a:gdLst/>
              <a:ahLst/>
              <a:cxnLst/>
              <a:rect l="l" t="t" r="r" b="b"/>
              <a:pathLst>
                <a:path w="1455801" h="13716000">
                  <a:moveTo>
                    <a:pt x="1455801" y="13716000"/>
                  </a:moveTo>
                  <a:lnTo>
                    <a:pt x="1455801" y="0"/>
                  </a:lnTo>
                  <a:lnTo>
                    <a:pt x="0" y="13716000"/>
                  </a:lnTo>
                  <a:close/>
                </a:path>
              </a:pathLst>
            </a:custGeom>
            <a:solidFill>
              <a:srgbClr val="F26101">
                <a:alpha val="40000"/>
              </a:srgbClr>
            </a:solidFill>
          </p:spPr>
        </p:sp>
      </p:grpSp>
      <p:grpSp>
        <p:nvGrpSpPr>
          <p:cNvPr id="10" name="Group 10"/>
          <p:cNvGrpSpPr/>
          <p:nvPr/>
        </p:nvGrpSpPr>
        <p:grpSpPr>
          <a:xfrm>
            <a:off x="16520614" y="9711430"/>
            <a:ext cx="1767386" cy="631200"/>
            <a:chOff x="0" y="0"/>
            <a:chExt cx="2356514" cy="841600"/>
          </a:xfrm>
        </p:grpSpPr>
        <p:sp>
          <p:nvSpPr>
            <p:cNvPr id="11" name="Freeform 11"/>
            <p:cNvSpPr/>
            <p:nvPr/>
          </p:nvSpPr>
          <p:spPr>
            <a:xfrm>
              <a:off x="0" y="0"/>
              <a:ext cx="2356485" cy="841629"/>
            </a:xfrm>
            <a:custGeom>
              <a:avLst/>
              <a:gdLst/>
              <a:ahLst/>
              <a:cxnLst/>
              <a:rect l="l" t="t" r="r" b="b"/>
              <a:pathLst>
                <a:path w="2356485" h="841629">
                  <a:moveTo>
                    <a:pt x="0" y="0"/>
                  </a:moveTo>
                  <a:lnTo>
                    <a:pt x="2356485" y="0"/>
                  </a:lnTo>
                  <a:lnTo>
                    <a:pt x="2356485" y="841629"/>
                  </a:lnTo>
                  <a:lnTo>
                    <a:pt x="0" y="841629"/>
                  </a:lnTo>
                  <a:close/>
                </a:path>
              </a:pathLst>
            </a:custGeom>
            <a:solidFill>
              <a:srgbClr val="86ABD4"/>
            </a:solidFill>
          </p:spPr>
        </p:sp>
        <p:sp>
          <p:nvSpPr>
            <p:cNvPr id="12" name="TextBox 12"/>
            <p:cNvSpPr txBox="1"/>
            <p:nvPr/>
          </p:nvSpPr>
          <p:spPr>
            <a:xfrm>
              <a:off x="0" y="-57150"/>
              <a:ext cx="2356514" cy="898750"/>
            </a:xfrm>
            <a:prstGeom prst="rect">
              <a:avLst/>
            </a:prstGeom>
          </p:spPr>
          <p:txBody>
            <a:bodyPr lIns="50800" tIns="50800" rIns="50800" bIns="50800" rtlCol="0" anchor="ctr"/>
            <a:lstStyle/>
            <a:p>
              <a:pPr algn="r">
                <a:lnSpc>
                  <a:spcPts val="3240"/>
                </a:lnSpc>
              </a:pPr>
              <a:r>
                <a:rPr lang="en-US" sz="2700">
                  <a:solidFill>
                    <a:srgbClr val="000000"/>
                  </a:solidFill>
                  <a:latin typeface="Arial Bold"/>
                </a:rPr>
                <a:t>15</a:t>
              </a:r>
            </a:p>
          </p:txBody>
        </p:sp>
      </p:grpSp>
      <p:sp>
        <p:nvSpPr>
          <p:cNvPr id="13" name="Freeform 13"/>
          <p:cNvSpPr/>
          <p:nvPr/>
        </p:nvSpPr>
        <p:spPr>
          <a:xfrm>
            <a:off x="1926303" y="1698829"/>
            <a:ext cx="14958632" cy="7215622"/>
          </a:xfrm>
          <a:custGeom>
            <a:avLst/>
            <a:gdLst/>
            <a:ahLst/>
            <a:cxnLst/>
            <a:rect l="l" t="t" r="r" b="b"/>
            <a:pathLst>
              <a:path w="14958632" h="7215622">
                <a:moveTo>
                  <a:pt x="0" y="0"/>
                </a:moveTo>
                <a:lnTo>
                  <a:pt x="14958632" y="0"/>
                </a:lnTo>
                <a:lnTo>
                  <a:pt x="14958632" y="7215623"/>
                </a:lnTo>
                <a:lnTo>
                  <a:pt x="0" y="7215623"/>
                </a:lnTo>
                <a:lnTo>
                  <a:pt x="0" y="0"/>
                </a:lnTo>
                <a:close/>
              </a:path>
            </a:pathLst>
          </a:custGeom>
          <a:blipFill>
            <a:blip r:embed="rId2"/>
            <a:stretch>
              <a:fillRect/>
            </a:stretch>
          </a:blipFill>
        </p:spPr>
      </p:sp>
      <p:sp>
        <p:nvSpPr>
          <p:cNvPr id="14" name="TextBox 14"/>
          <p:cNvSpPr txBox="1"/>
          <p:nvPr/>
        </p:nvSpPr>
        <p:spPr>
          <a:xfrm>
            <a:off x="10500794" y="4665918"/>
            <a:ext cx="1296144" cy="472648"/>
          </a:xfrm>
          <a:prstGeom prst="rect">
            <a:avLst/>
          </a:prstGeom>
        </p:spPr>
        <p:txBody>
          <a:bodyPr lIns="0" tIns="0" rIns="0" bIns="0" rtlCol="0" anchor="t">
            <a:spAutoFit/>
          </a:bodyPr>
          <a:lstStyle/>
          <a:p>
            <a:pPr algn="ctr">
              <a:lnSpc>
                <a:spcPts val="3240"/>
              </a:lnSpc>
            </a:pPr>
            <a:r>
              <a:rPr lang="en-US" sz="2700">
                <a:solidFill>
                  <a:srgbClr val="FFFFFF"/>
                </a:solidFill>
                <a:latin typeface="Arial"/>
              </a:rPr>
              <a:t>Step 3</a:t>
            </a:r>
          </a:p>
        </p:txBody>
      </p:sp>
      <p:sp>
        <p:nvSpPr>
          <p:cNvPr id="15" name="TextBox 15"/>
          <p:cNvSpPr txBox="1"/>
          <p:nvPr/>
        </p:nvSpPr>
        <p:spPr>
          <a:xfrm>
            <a:off x="574398" y="228242"/>
            <a:ext cx="10398402" cy="577081"/>
          </a:xfrm>
          <a:prstGeom prst="rect">
            <a:avLst/>
          </a:prstGeom>
        </p:spPr>
        <p:txBody>
          <a:bodyPr wrap="square" lIns="0" tIns="0" rIns="0" bIns="0" rtlCol="0" anchor="t">
            <a:spAutoFit/>
          </a:bodyPr>
          <a:lstStyle/>
          <a:p>
            <a:pPr algn="l">
              <a:lnSpc>
                <a:spcPts val="4536"/>
              </a:lnSpc>
            </a:pPr>
            <a:r>
              <a:rPr lang="en-US" sz="4200" dirty="0" err="1">
                <a:solidFill>
                  <a:srgbClr val="000000"/>
                </a:solidFill>
                <a:latin typeface="Arial Bold"/>
              </a:rPr>
              <a:t>Diagramme</a:t>
            </a:r>
            <a:r>
              <a:rPr lang="en-US" sz="4200" dirty="0">
                <a:solidFill>
                  <a:srgbClr val="000000"/>
                </a:solidFill>
                <a:latin typeface="Arial Bold"/>
              </a:rPr>
              <a:t> de </a:t>
            </a:r>
            <a:r>
              <a:rPr lang="en-US" sz="4200" dirty="0" err="1">
                <a:solidFill>
                  <a:srgbClr val="000000"/>
                </a:solidFill>
                <a:latin typeface="Arial Bold"/>
              </a:rPr>
              <a:t>séquence</a:t>
            </a:r>
            <a:r>
              <a:rPr lang="en-US" sz="4200" dirty="0">
                <a:solidFill>
                  <a:srgbClr val="000000"/>
                </a:solidFill>
                <a:latin typeface="Arial Bold"/>
              </a:rPr>
              <a:t>(</a:t>
            </a:r>
            <a:r>
              <a:rPr lang="fr-FR" sz="4200" dirty="0">
                <a:solidFill>
                  <a:srgbClr val="000000"/>
                </a:solidFill>
                <a:latin typeface="Arial Bold"/>
              </a:rPr>
              <a:t>Gérer produits</a:t>
            </a:r>
            <a:r>
              <a:rPr lang="en-US" sz="4200" dirty="0">
                <a:solidFill>
                  <a:srgbClr val="000000"/>
                </a:solidFill>
                <a:latin typeface="Arial Bold"/>
              </a:rPr>
              <a:t>)</a:t>
            </a: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196176" y="0"/>
            <a:ext cx="1091822" cy="10287000"/>
            <a:chOff x="0" y="0"/>
            <a:chExt cx="1455762" cy="13716000"/>
          </a:xfrm>
        </p:grpSpPr>
        <p:sp>
          <p:nvSpPr>
            <p:cNvPr id="3" name="Freeform 3"/>
            <p:cNvSpPr/>
            <p:nvPr/>
          </p:nvSpPr>
          <p:spPr>
            <a:xfrm>
              <a:off x="0" y="0"/>
              <a:ext cx="1455801" cy="13716000"/>
            </a:xfrm>
            <a:custGeom>
              <a:avLst/>
              <a:gdLst/>
              <a:ahLst/>
              <a:cxnLst/>
              <a:rect l="l" t="t" r="r" b="b"/>
              <a:pathLst>
                <a:path w="1455801" h="13716000">
                  <a:moveTo>
                    <a:pt x="1455801" y="0"/>
                  </a:moveTo>
                  <a:lnTo>
                    <a:pt x="1455801" y="13716000"/>
                  </a:lnTo>
                  <a:lnTo>
                    <a:pt x="0" y="0"/>
                  </a:lnTo>
                  <a:close/>
                </a:path>
              </a:pathLst>
            </a:custGeom>
            <a:solidFill>
              <a:srgbClr val="86ABD4">
                <a:alpha val="40000"/>
              </a:srgbClr>
            </a:solidFill>
          </p:spPr>
        </p:sp>
      </p:grpSp>
      <p:grpSp>
        <p:nvGrpSpPr>
          <p:cNvPr id="4" name="Group 4"/>
          <p:cNvGrpSpPr/>
          <p:nvPr/>
        </p:nvGrpSpPr>
        <p:grpSpPr>
          <a:xfrm>
            <a:off x="0" y="0"/>
            <a:ext cx="266132" cy="10287000"/>
            <a:chOff x="0" y="0"/>
            <a:chExt cx="354842" cy="13716000"/>
          </a:xfrm>
        </p:grpSpPr>
        <p:sp>
          <p:nvSpPr>
            <p:cNvPr id="5" name="Freeform 5"/>
            <p:cNvSpPr/>
            <p:nvPr/>
          </p:nvSpPr>
          <p:spPr>
            <a:xfrm>
              <a:off x="0" y="0"/>
              <a:ext cx="354838" cy="13716000"/>
            </a:xfrm>
            <a:custGeom>
              <a:avLst/>
              <a:gdLst/>
              <a:ahLst/>
              <a:cxnLst/>
              <a:rect l="l" t="t" r="r" b="b"/>
              <a:pathLst>
                <a:path w="354838" h="13716000">
                  <a:moveTo>
                    <a:pt x="0" y="0"/>
                  </a:moveTo>
                  <a:lnTo>
                    <a:pt x="354838" y="0"/>
                  </a:lnTo>
                  <a:lnTo>
                    <a:pt x="354838" y="13716000"/>
                  </a:lnTo>
                  <a:lnTo>
                    <a:pt x="0" y="13716000"/>
                  </a:lnTo>
                  <a:close/>
                </a:path>
              </a:pathLst>
            </a:custGeom>
            <a:solidFill>
              <a:srgbClr val="454545"/>
            </a:solidFill>
          </p:spPr>
        </p:sp>
      </p:grpSp>
      <p:grpSp>
        <p:nvGrpSpPr>
          <p:cNvPr id="6" name="Group 6"/>
          <p:cNvGrpSpPr/>
          <p:nvPr/>
        </p:nvGrpSpPr>
        <p:grpSpPr>
          <a:xfrm>
            <a:off x="219160" y="0"/>
            <a:ext cx="266132" cy="10287000"/>
            <a:chOff x="0" y="0"/>
            <a:chExt cx="354842" cy="13716000"/>
          </a:xfrm>
        </p:grpSpPr>
        <p:sp>
          <p:nvSpPr>
            <p:cNvPr id="7" name="Freeform 7"/>
            <p:cNvSpPr/>
            <p:nvPr/>
          </p:nvSpPr>
          <p:spPr>
            <a:xfrm>
              <a:off x="0" y="0"/>
              <a:ext cx="354838" cy="13716000"/>
            </a:xfrm>
            <a:custGeom>
              <a:avLst/>
              <a:gdLst/>
              <a:ahLst/>
              <a:cxnLst/>
              <a:rect l="l" t="t" r="r" b="b"/>
              <a:pathLst>
                <a:path w="354838" h="13716000">
                  <a:moveTo>
                    <a:pt x="0" y="0"/>
                  </a:moveTo>
                  <a:lnTo>
                    <a:pt x="354838" y="0"/>
                  </a:lnTo>
                  <a:lnTo>
                    <a:pt x="354838" y="13716000"/>
                  </a:lnTo>
                  <a:lnTo>
                    <a:pt x="0" y="13716000"/>
                  </a:lnTo>
                  <a:close/>
                </a:path>
              </a:pathLst>
            </a:custGeom>
            <a:solidFill>
              <a:srgbClr val="86ABD4"/>
            </a:solidFill>
          </p:spPr>
        </p:sp>
      </p:grpSp>
      <p:grpSp>
        <p:nvGrpSpPr>
          <p:cNvPr id="8" name="Group 8"/>
          <p:cNvGrpSpPr/>
          <p:nvPr/>
        </p:nvGrpSpPr>
        <p:grpSpPr>
          <a:xfrm>
            <a:off x="17196175" y="-4933"/>
            <a:ext cx="1091822" cy="10287000"/>
            <a:chOff x="0" y="0"/>
            <a:chExt cx="1455762" cy="13716000"/>
          </a:xfrm>
        </p:grpSpPr>
        <p:sp>
          <p:nvSpPr>
            <p:cNvPr id="9" name="Freeform 9"/>
            <p:cNvSpPr/>
            <p:nvPr/>
          </p:nvSpPr>
          <p:spPr>
            <a:xfrm>
              <a:off x="0" y="0"/>
              <a:ext cx="1455801" cy="13716000"/>
            </a:xfrm>
            <a:custGeom>
              <a:avLst/>
              <a:gdLst/>
              <a:ahLst/>
              <a:cxnLst/>
              <a:rect l="l" t="t" r="r" b="b"/>
              <a:pathLst>
                <a:path w="1455801" h="13716000">
                  <a:moveTo>
                    <a:pt x="1455801" y="13716000"/>
                  </a:moveTo>
                  <a:lnTo>
                    <a:pt x="1455801" y="0"/>
                  </a:lnTo>
                  <a:lnTo>
                    <a:pt x="0" y="13716000"/>
                  </a:lnTo>
                  <a:close/>
                </a:path>
              </a:pathLst>
            </a:custGeom>
            <a:solidFill>
              <a:srgbClr val="F26101">
                <a:alpha val="40000"/>
              </a:srgbClr>
            </a:solidFill>
          </p:spPr>
        </p:sp>
      </p:grpSp>
      <p:grpSp>
        <p:nvGrpSpPr>
          <p:cNvPr id="10" name="Group 10"/>
          <p:cNvGrpSpPr/>
          <p:nvPr/>
        </p:nvGrpSpPr>
        <p:grpSpPr>
          <a:xfrm>
            <a:off x="16520614" y="9711430"/>
            <a:ext cx="1767386" cy="631200"/>
            <a:chOff x="0" y="0"/>
            <a:chExt cx="2356514" cy="841600"/>
          </a:xfrm>
        </p:grpSpPr>
        <p:sp>
          <p:nvSpPr>
            <p:cNvPr id="11" name="Freeform 11"/>
            <p:cNvSpPr/>
            <p:nvPr/>
          </p:nvSpPr>
          <p:spPr>
            <a:xfrm>
              <a:off x="0" y="0"/>
              <a:ext cx="2356485" cy="841629"/>
            </a:xfrm>
            <a:custGeom>
              <a:avLst/>
              <a:gdLst/>
              <a:ahLst/>
              <a:cxnLst/>
              <a:rect l="l" t="t" r="r" b="b"/>
              <a:pathLst>
                <a:path w="2356485" h="841629">
                  <a:moveTo>
                    <a:pt x="0" y="0"/>
                  </a:moveTo>
                  <a:lnTo>
                    <a:pt x="2356485" y="0"/>
                  </a:lnTo>
                  <a:lnTo>
                    <a:pt x="2356485" y="841629"/>
                  </a:lnTo>
                  <a:lnTo>
                    <a:pt x="0" y="841629"/>
                  </a:lnTo>
                  <a:close/>
                </a:path>
              </a:pathLst>
            </a:custGeom>
            <a:solidFill>
              <a:srgbClr val="86ABD4"/>
            </a:solidFill>
          </p:spPr>
        </p:sp>
        <p:sp>
          <p:nvSpPr>
            <p:cNvPr id="12" name="TextBox 12"/>
            <p:cNvSpPr txBox="1"/>
            <p:nvPr/>
          </p:nvSpPr>
          <p:spPr>
            <a:xfrm>
              <a:off x="0" y="-57150"/>
              <a:ext cx="2356514" cy="898750"/>
            </a:xfrm>
            <a:prstGeom prst="rect">
              <a:avLst/>
            </a:prstGeom>
          </p:spPr>
          <p:txBody>
            <a:bodyPr lIns="50800" tIns="50800" rIns="50800" bIns="50800" rtlCol="0" anchor="ctr"/>
            <a:lstStyle/>
            <a:p>
              <a:pPr algn="r">
                <a:lnSpc>
                  <a:spcPts val="3240"/>
                </a:lnSpc>
              </a:pPr>
              <a:r>
                <a:rPr lang="en-US" sz="2700">
                  <a:solidFill>
                    <a:srgbClr val="000000"/>
                  </a:solidFill>
                  <a:latin typeface="Arial Bold"/>
                </a:rPr>
                <a:t>16</a:t>
              </a:r>
            </a:p>
          </p:txBody>
        </p:sp>
      </p:grpSp>
      <p:sp>
        <p:nvSpPr>
          <p:cNvPr id="13" name="Freeform 13"/>
          <p:cNvSpPr/>
          <p:nvPr/>
        </p:nvSpPr>
        <p:spPr>
          <a:xfrm>
            <a:off x="1648853" y="2110995"/>
            <a:ext cx="15755454" cy="5639645"/>
          </a:xfrm>
          <a:custGeom>
            <a:avLst/>
            <a:gdLst/>
            <a:ahLst/>
            <a:cxnLst/>
            <a:rect l="l" t="t" r="r" b="b"/>
            <a:pathLst>
              <a:path w="15755454" h="5639645">
                <a:moveTo>
                  <a:pt x="0" y="0"/>
                </a:moveTo>
                <a:lnTo>
                  <a:pt x="15755454" y="0"/>
                </a:lnTo>
                <a:lnTo>
                  <a:pt x="15755454" y="5639645"/>
                </a:lnTo>
                <a:lnTo>
                  <a:pt x="0" y="5639645"/>
                </a:lnTo>
                <a:lnTo>
                  <a:pt x="0" y="0"/>
                </a:lnTo>
                <a:close/>
              </a:path>
            </a:pathLst>
          </a:custGeom>
          <a:blipFill>
            <a:blip r:embed="rId2"/>
            <a:stretch>
              <a:fillRect/>
            </a:stretch>
          </a:blipFill>
        </p:spPr>
      </p:sp>
      <p:sp>
        <p:nvSpPr>
          <p:cNvPr id="14" name="TextBox 14"/>
          <p:cNvSpPr txBox="1"/>
          <p:nvPr/>
        </p:nvSpPr>
        <p:spPr>
          <a:xfrm>
            <a:off x="10500794" y="4665918"/>
            <a:ext cx="1296144" cy="472648"/>
          </a:xfrm>
          <a:prstGeom prst="rect">
            <a:avLst/>
          </a:prstGeom>
        </p:spPr>
        <p:txBody>
          <a:bodyPr lIns="0" tIns="0" rIns="0" bIns="0" rtlCol="0" anchor="t">
            <a:spAutoFit/>
          </a:bodyPr>
          <a:lstStyle/>
          <a:p>
            <a:pPr algn="ctr">
              <a:lnSpc>
                <a:spcPts val="3240"/>
              </a:lnSpc>
            </a:pPr>
            <a:r>
              <a:rPr lang="en-US" sz="2700">
                <a:solidFill>
                  <a:srgbClr val="FFFFFF"/>
                </a:solidFill>
                <a:latin typeface="Arial"/>
              </a:rPr>
              <a:t>Step 3</a:t>
            </a:r>
          </a:p>
        </p:txBody>
      </p:sp>
      <p:sp>
        <p:nvSpPr>
          <p:cNvPr id="15" name="TextBox 15"/>
          <p:cNvSpPr txBox="1"/>
          <p:nvPr/>
        </p:nvSpPr>
        <p:spPr>
          <a:xfrm>
            <a:off x="574398" y="228242"/>
            <a:ext cx="11998602" cy="577081"/>
          </a:xfrm>
          <a:prstGeom prst="rect">
            <a:avLst/>
          </a:prstGeom>
        </p:spPr>
        <p:txBody>
          <a:bodyPr wrap="square" lIns="0" tIns="0" rIns="0" bIns="0" rtlCol="0" anchor="t">
            <a:spAutoFit/>
          </a:bodyPr>
          <a:lstStyle/>
          <a:p>
            <a:pPr algn="l">
              <a:lnSpc>
                <a:spcPts val="4536"/>
              </a:lnSpc>
            </a:pPr>
            <a:r>
              <a:rPr lang="en-US" sz="4200" dirty="0" err="1">
                <a:solidFill>
                  <a:srgbClr val="000000"/>
                </a:solidFill>
                <a:latin typeface="Arial Bold"/>
              </a:rPr>
              <a:t>Diagramme</a:t>
            </a:r>
            <a:r>
              <a:rPr lang="en-US" sz="4200" dirty="0">
                <a:solidFill>
                  <a:srgbClr val="000000"/>
                </a:solidFill>
                <a:latin typeface="Arial Bold"/>
              </a:rPr>
              <a:t> de </a:t>
            </a:r>
            <a:r>
              <a:rPr lang="en-US" sz="4200" dirty="0" err="1">
                <a:solidFill>
                  <a:srgbClr val="000000"/>
                </a:solidFill>
                <a:latin typeface="Arial Bold"/>
              </a:rPr>
              <a:t>séquence</a:t>
            </a:r>
            <a:r>
              <a:rPr lang="en-US" sz="4200" dirty="0">
                <a:solidFill>
                  <a:srgbClr val="000000"/>
                </a:solidFill>
                <a:latin typeface="Arial Bold"/>
              </a:rPr>
              <a:t>(</a:t>
            </a:r>
            <a:r>
              <a:rPr lang="fr-FR" sz="4200" dirty="0">
                <a:solidFill>
                  <a:srgbClr val="000000"/>
                </a:solidFill>
                <a:latin typeface="Arial Bold"/>
              </a:rPr>
              <a:t>passer commande</a:t>
            </a:r>
            <a:r>
              <a:rPr lang="en-US" sz="4200" dirty="0">
                <a:solidFill>
                  <a:srgbClr val="000000"/>
                </a:solidFill>
                <a:latin typeface="Arial Bold"/>
              </a:rPr>
              <a:t>)</a:t>
            </a: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196176" y="0"/>
            <a:ext cx="1091822" cy="10287000"/>
            <a:chOff x="0" y="0"/>
            <a:chExt cx="1455762" cy="13716000"/>
          </a:xfrm>
        </p:grpSpPr>
        <p:sp>
          <p:nvSpPr>
            <p:cNvPr id="3" name="Freeform 3"/>
            <p:cNvSpPr/>
            <p:nvPr/>
          </p:nvSpPr>
          <p:spPr>
            <a:xfrm>
              <a:off x="0" y="0"/>
              <a:ext cx="1455801" cy="13716000"/>
            </a:xfrm>
            <a:custGeom>
              <a:avLst/>
              <a:gdLst/>
              <a:ahLst/>
              <a:cxnLst/>
              <a:rect l="l" t="t" r="r" b="b"/>
              <a:pathLst>
                <a:path w="1455801" h="13716000">
                  <a:moveTo>
                    <a:pt x="1455801" y="0"/>
                  </a:moveTo>
                  <a:lnTo>
                    <a:pt x="1455801" y="13716000"/>
                  </a:lnTo>
                  <a:lnTo>
                    <a:pt x="0" y="0"/>
                  </a:lnTo>
                  <a:close/>
                </a:path>
              </a:pathLst>
            </a:custGeom>
            <a:solidFill>
              <a:srgbClr val="86ABD4">
                <a:alpha val="40000"/>
              </a:srgbClr>
            </a:solidFill>
          </p:spPr>
        </p:sp>
      </p:grpSp>
      <p:grpSp>
        <p:nvGrpSpPr>
          <p:cNvPr id="4" name="Group 4"/>
          <p:cNvGrpSpPr/>
          <p:nvPr/>
        </p:nvGrpSpPr>
        <p:grpSpPr>
          <a:xfrm>
            <a:off x="0" y="0"/>
            <a:ext cx="266132" cy="10287000"/>
            <a:chOff x="0" y="0"/>
            <a:chExt cx="354842" cy="13716000"/>
          </a:xfrm>
        </p:grpSpPr>
        <p:sp>
          <p:nvSpPr>
            <p:cNvPr id="5" name="Freeform 5"/>
            <p:cNvSpPr/>
            <p:nvPr/>
          </p:nvSpPr>
          <p:spPr>
            <a:xfrm>
              <a:off x="0" y="0"/>
              <a:ext cx="354838" cy="13716000"/>
            </a:xfrm>
            <a:custGeom>
              <a:avLst/>
              <a:gdLst/>
              <a:ahLst/>
              <a:cxnLst/>
              <a:rect l="l" t="t" r="r" b="b"/>
              <a:pathLst>
                <a:path w="354838" h="13716000">
                  <a:moveTo>
                    <a:pt x="0" y="0"/>
                  </a:moveTo>
                  <a:lnTo>
                    <a:pt x="354838" y="0"/>
                  </a:lnTo>
                  <a:lnTo>
                    <a:pt x="354838" y="13716000"/>
                  </a:lnTo>
                  <a:lnTo>
                    <a:pt x="0" y="13716000"/>
                  </a:lnTo>
                  <a:close/>
                </a:path>
              </a:pathLst>
            </a:custGeom>
            <a:solidFill>
              <a:srgbClr val="454545"/>
            </a:solidFill>
          </p:spPr>
        </p:sp>
      </p:grpSp>
      <p:grpSp>
        <p:nvGrpSpPr>
          <p:cNvPr id="6" name="Group 6"/>
          <p:cNvGrpSpPr/>
          <p:nvPr/>
        </p:nvGrpSpPr>
        <p:grpSpPr>
          <a:xfrm>
            <a:off x="219160" y="0"/>
            <a:ext cx="266132" cy="10287000"/>
            <a:chOff x="0" y="0"/>
            <a:chExt cx="354842" cy="13716000"/>
          </a:xfrm>
        </p:grpSpPr>
        <p:sp>
          <p:nvSpPr>
            <p:cNvPr id="7" name="Freeform 7"/>
            <p:cNvSpPr/>
            <p:nvPr/>
          </p:nvSpPr>
          <p:spPr>
            <a:xfrm>
              <a:off x="0" y="0"/>
              <a:ext cx="354838" cy="13716000"/>
            </a:xfrm>
            <a:custGeom>
              <a:avLst/>
              <a:gdLst/>
              <a:ahLst/>
              <a:cxnLst/>
              <a:rect l="l" t="t" r="r" b="b"/>
              <a:pathLst>
                <a:path w="354838" h="13716000">
                  <a:moveTo>
                    <a:pt x="0" y="0"/>
                  </a:moveTo>
                  <a:lnTo>
                    <a:pt x="354838" y="0"/>
                  </a:lnTo>
                  <a:lnTo>
                    <a:pt x="354838" y="13716000"/>
                  </a:lnTo>
                  <a:lnTo>
                    <a:pt x="0" y="13716000"/>
                  </a:lnTo>
                  <a:close/>
                </a:path>
              </a:pathLst>
            </a:custGeom>
            <a:solidFill>
              <a:srgbClr val="86ABD4"/>
            </a:solidFill>
          </p:spPr>
        </p:sp>
      </p:grpSp>
      <p:grpSp>
        <p:nvGrpSpPr>
          <p:cNvPr id="8" name="Group 8"/>
          <p:cNvGrpSpPr/>
          <p:nvPr/>
        </p:nvGrpSpPr>
        <p:grpSpPr>
          <a:xfrm>
            <a:off x="17196175" y="0"/>
            <a:ext cx="1091822" cy="10287000"/>
            <a:chOff x="0" y="0"/>
            <a:chExt cx="1455762" cy="13716000"/>
          </a:xfrm>
        </p:grpSpPr>
        <p:sp>
          <p:nvSpPr>
            <p:cNvPr id="9" name="Freeform 9"/>
            <p:cNvSpPr/>
            <p:nvPr/>
          </p:nvSpPr>
          <p:spPr>
            <a:xfrm>
              <a:off x="0" y="0"/>
              <a:ext cx="1455801" cy="13716000"/>
            </a:xfrm>
            <a:custGeom>
              <a:avLst/>
              <a:gdLst/>
              <a:ahLst/>
              <a:cxnLst/>
              <a:rect l="l" t="t" r="r" b="b"/>
              <a:pathLst>
                <a:path w="1455801" h="13716000">
                  <a:moveTo>
                    <a:pt x="1455801" y="13716000"/>
                  </a:moveTo>
                  <a:lnTo>
                    <a:pt x="1455801" y="0"/>
                  </a:lnTo>
                  <a:lnTo>
                    <a:pt x="0" y="13716000"/>
                  </a:lnTo>
                  <a:close/>
                </a:path>
              </a:pathLst>
            </a:custGeom>
            <a:solidFill>
              <a:srgbClr val="F26101">
                <a:alpha val="40000"/>
              </a:srgbClr>
            </a:solidFill>
          </p:spPr>
        </p:sp>
      </p:grpSp>
      <p:grpSp>
        <p:nvGrpSpPr>
          <p:cNvPr id="10" name="Group 10"/>
          <p:cNvGrpSpPr/>
          <p:nvPr/>
        </p:nvGrpSpPr>
        <p:grpSpPr>
          <a:xfrm>
            <a:off x="16520614" y="9655800"/>
            <a:ext cx="1767386" cy="631200"/>
            <a:chOff x="0" y="0"/>
            <a:chExt cx="2356514" cy="841600"/>
          </a:xfrm>
        </p:grpSpPr>
        <p:sp>
          <p:nvSpPr>
            <p:cNvPr id="11" name="Freeform 11"/>
            <p:cNvSpPr/>
            <p:nvPr/>
          </p:nvSpPr>
          <p:spPr>
            <a:xfrm>
              <a:off x="0" y="0"/>
              <a:ext cx="2356485" cy="841629"/>
            </a:xfrm>
            <a:custGeom>
              <a:avLst/>
              <a:gdLst/>
              <a:ahLst/>
              <a:cxnLst/>
              <a:rect l="l" t="t" r="r" b="b"/>
              <a:pathLst>
                <a:path w="2356485" h="841629">
                  <a:moveTo>
                    <a:pt x="0" y="0"/>
                  </a:moveTo>
                  <a:lnTo>
                    <a:pt x="2356485" y="0"/>
                  </a:lnTo>
                  <a:lnTo>
                    <a:pt x="2356485" y="841629"/>
                  </a:lnTo>
                  <a:lnTo>
                    <a:pt x="0" y="841629"/>
                  </a:lnTo>
                  <a:close/>
                </a:path>
              </a:pathLst>
            </a:custGeom>
            <a:solidFill>
              <a:srgbClr val="86ABD4"/>
            </a:solidFill>
          </p:spPr>
        </p:sp>
        <p:sp>
          <p:nvSpPr>
            <p:cNvPr id="12" name="TextBox 12"/>
            <p:cNvSpPr txBox="1"/>
            <p:nvPr/>
          </p:nvSpPr>
          <p:spPr>
            <a:xfrm>
              <a:off x="0" y="-57150"/>
              <a:ext cx="2356514" cy="898750"/>
            </a:xfrm>
            <a:prstGeom prst="rect">
              <a:avLst/>
            </a:prstGeom>
          </p:spPr>
          <p:txBody>
            <a:bodyPr lIns="50800" tIns="50800" rIns="50800" bIns="50800" rtlCol="0" anchor="ctr"/>
            <a:lstStyle/>
            <a:p>
              <a:pPr algn="r">
                <a:lnSpc>
                  <a:spcPts val="3240"/>
                </a:lnSpc>
              </a:pPr>
              <a:r>
                <a:rPr lang="en-US" sz="2700">
                  <a:solidFill>
                    <a:srgbClr val="000000"/>
                  </a:solidFill>
                  <a:latin typeface="Arial Bold"/>
                </a:rPr>
                <a:t>17</a:t>
              </a:r>
            </a:p>
          </p:txBody>
        </p:sp>
      </p:grpSp>
      <p:sp>
        <p:nvSpPr>
          <p:cNvPr id="13" name="Freeform 13"/>
          <p:cNvSpPr/>
          <p:nvPr/>
        </p:nvSpPr>
        <p:spPr>
          <a:xfrm>
            <a:off x="3398545" y="410498"/>
            <a:ext cx="11201526" cy="9876502"/>
          </a:xfrm>
          <a:custGeom>
            <a:avLst/>
            <a:gdLst/>
            <a:ahLst/>
            <a:cxnLst/>
            <a:rect l="l" t="t" r="r" b="b"/>
            <a:pathLst>
              <a:path w="11201526" h="9876502">
                <a:moveTo>
                  <a:pt x="0" y="0"/>
                </a:moveTo>
                <a:lnTo>
                  <a:pt x="11201526" y="0"/>
                </a:lnTo>
                <a:lnTo>
                  <a:pt x="11201526" y="9876502"/>
                </a:lnTo>
                <a:lnTo>
                  <a:pt x="0" y="9876502"/>
                </a:lnTo>
                <a:lnTo>
                  <a:pt x="0" y="0"/>
                </a:lnTo>
                <a:close/>
              </a:path>
            </a:pathLst>
          </a:custGeom>
          <a:blipFill>
            <a:blip r:embed="rId3"/>
            <a:stretch>
              <a:fillRect b="-8105"/>
            </a:stretch>
          </a:blipFill>
        </p:spPr>
      </p:sp>
      <p:sp>
        <p:nvSpPr>
          <p:cNvPr id="14" name="TextBox 14"/>
          <p:cNvSpPr txBox="1"/>
          <p:nvPr/>
        </p:nvSpPr>
        <p:spPr>
          <a:xfrm>
            <a:off x="10500794" y="4665918"/>
            <a:ext cx="1296144" cy="472648"/>
          </a:xfrm>
          <a:prstGeom prst="rect">
            <a:avLst/>
          </a:prstGeom>
        </p:spPr>
        <p:txBody>
          <a:bodyPr lIns="0" tIns="0" rIns="0" bIns="0" rtlCol="0" anchor="t">
            <a:spAutoFit/>
          </a:bodyPr>
          <a:lstStyle/>
          <a:p>
            <a:pPr algn="ctr">
              <a:lnSpc>
                <a:spcPts val="3240"/>
              </a:lnSpc>
            </a:pPr>
            <a:r>
              <a:rPr lang="en-US" sz="2700">
                <a:solidFill>
                  <a:srgbClr val="FFFFFF"/>
                </a:solidFill>
                <a:latin typeface="Arial"/>
              </a:rPr>
              <a:t>Step 3</a:t>
            </a:r>
          </a:p>
        </p:txBody>
      </p:sp>
      <p:sp>
        <p:nvSpPr>
          <p:cNvPr id="15" name="TextBox 15"/>
          <p:cNvSpPr txBox="1"/>
          <p:nvPr/>
        </p:nvSpPr>
        <p:spPr>
          <a:xfrm>
            <a:off x="14488761" y="3421738"/>
            <a:ext cx="1296144" cy="472648"/>
          </a:xfrm>
          <a:prstGeom prst="rect">
            <a:avLst/>
          </a:prstGeom>
        </p:spPr>
        <p:txBody>
          <a:bodyPr lIns="0" tIns="0" rIns="0" bIns="0" rtlCol="0" anchor="t">
            <a:spAutoFit/>
          </a:bodyPr>
          <a:lstStyle/>
          <a:p>
            <a:pPr algn="ctr">
              <a:lnSpc>
                <a:spcPts val="3240"/>
              </a:lnSpc>
            </a:pPr>
            <a:r>
              <a:rPr lang="en-US" sz="2700">
                <a:solidFill>
                  <a:srgbClr val="FFFFFF"/>
                </a:solidFill>
                <a:latin typeface="Arial"/>
              </a:rPr>
              <a:t>Step 4</a:t>
            </a:r>
          </a:p>
        </p:txBody>
      </p:sp>
      <p:sp>
        <p:nvSpPr>
          <p:cNvPr id="16" name="TextBox 16"/>
          <p:cNvSpPr txBox="1"/>
          <p:nvPr/>
        </p:nvSpPr>
        <p:spPr>
          <a:xfrm>
            <a:off x="574398" y="228242"/>
            <a:ext cx="7237191" cy="673608"/>
          </a:xfrm>
          <a:prstGeom prst="rect">
            <a:avLst/>
          </a:prstGeom>
        </p:spPr>
        <p:txBody>
          <a:bodyPr lIns="0" tIns="0" rIns="0" bIns="0" rtlCol="0" anchor="t">
            <a:spAutoFit/>
          </a:bodyPr>
          <a:lstStyle/>
          <a:p>
            <a:pPr algn="l">
              <a:lnSpc>
                <a:spcPts val="4536"/>
              </a:lnSpc>
            </a:pPr>
            <a:r>
              <a:rPr lang="en-US" sz="4200">
                <a:solidFill>
                  <a:srgbClr val="000000"/>
                </a:solidFill>
                <a:latin typeface="Arial Bold"/>
              </a:rPr>
              <a:t>Diagramme d’activités I</a:t>
            </a: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196176" y="0"/>
            <a:ext cx="1091822" cy="10287000"/>
            <a:chOff x="0" y="0"/>
            <a:chExt cx="1455762" cy="13716000"/>
          </a:xfrm>
        </p:grpSpPr>
        <p:sp>
          <p:nvSpPr>
            <p:cNvPr id="3" name="Freeform 3"/>
            <p:cNvSpPr/>
            <p:nvPr/>
          </p:nvSpPr>
          <p:spPr>
            <a:xfrm>
              <a:off x="0" y="0"/>
              <a:ext cx="1455801" cy="13716000"/>
            </a:xfrm>
            <a:custGeom>
              <a:avLst/>
              <a:gdLst/>
              <a:ahLst/>
              <a:cxnLst/>
              <a:rect l="l" t="t" r="r" b="b"/>
              <a:pathLst>
                <a:path w="1455801" h="13716000">
                  <a:moveTo>
                    <a:pt x="1455801" y="0"/>
                  </a:moveTo>
                  <a:lnTo>
                    <a:pt x="1455801" y="13716000"/>
                  </a:lnTo>
                  <a:lnTo>
                    <a:pt x="0" y="0"/>
                  </a:lnTo>
                  <a:close/>
                </a:path>
              </a:pathLst>
            </a:custGeom>
            <a:solidFill>
              <a:srgbClr val="86ABD4">
                <a:alpha val="40000"/>
              </a:srgbClr>
            </a:solidFill>
          </p:spPr>
        </p:sp>
      </p:grpSp>
      <p:grpSp>
        <p:nvGrpSpPr>
          <p:cNvPr id="4" name="Group 4"/>
          <p:cNvGrpSpPr/>
          <p:nvPr/>
        </p:nvGrpSpPr>
        <p:grpSpPr>
          <a:xfrm>
            <a:off x="0" y="0"/>
            <a:ext cx="266132" cy="10287000"/>
            <a:chOff x="0" y="0"/>
            <a:chExt cx="354842" cy="13716000"/>
          </a:xfrm>
        </p:grpSpPr>
        <p:sp>
          <p:nvSpPr>
            <p:cNvPr id="5" name="Freeform 5"/>
            <p:cNvSpPr/>
            <p:nvPr/>
          </p:nvSpPr>
          <p:spPr>
            <a:xfrm>
              <a:off x="0" y="0"/>
              <a:ext cx="354838" cy="13716000"/>
            </a:xfrm>
            <a:custGeom>
              <a:avLst/>
              <a:gdLst/>
              <a:ahLst/>
              <a:cxnLst/>
              <a:rect l="l" t="t" r="r" b="b"/>
              <a:pathLst>
                <a:path w="354838" h="13716000">
                  <a:moveTo>
                    <a:pt x="0" y="0"/>
                  </a:moveTo>
                  <a:lnTo>
                    <a:pt x="354838" y="0"/>
                  </a:lnTo>
                  <a:lnTo>
                    <a:pt x="354838" y="13716000"/>
                  </a:lnTo>
                  <a:lnTo>
                    <a:pt x="0" y="13716000"/>
                  </a:lnTo>
                  <a:close/>
                </a:path>
              </a:pathLst>
            </a:custGeom>
            <a:solidFill>
              <a:srgbClr val="454545"/>
            </a:solidFill>
          </p:spPr>
        </p:sp>
      </p:grpSp>
      <p:grpSp>
        <p:nvGrpSpPr>
          <p:cNvPr id="6" name="Group 6"/>
          <p:cNvGrpSpPr/>
          <p:nvPr/>
        </p:nvGrpSpPr>
        <p:grpSpPr>
          <a:xfrm>
            <a:off x="219160" y="0"/>
            <a:ext cx="266132" cy="10287000"/>
            <a:chOff x="0" y="0"/>
            <a:chExt cx="354842" cy="13716000"/>
          </a:xfrm>
        </p:grpSpPr>
        <p:sp>
          <p:nvSpPr>
            <p:cNvPr id="7" name="Freeform 7"/>
            <p:cNvSpPr/>
            <p:nvPr/>
          </p:nvSpPr>
          <p:spPr>
            <a:xfrm>
              <a:off x="0" y="0"/>
              <a:ext cx="354838" cy="13716000"/>
            </a:xfrm>
            <a:custGeom>
              <a:avLst/>
              <a:gdLst/>
              <a:ahLst/>
              <a:cxnLst/>
              <a:rect l="l" t="t" r="r" b="b"/>
              <a:pathLst>
                <a:path w="354838" h="13716000">
                  <a:moveTo>
                    <a:pt x="0" y="0"/>
                  </a:moveTo>
                  <a:lnTo>
                    <a:pt x="354838" y="0"/>
                  </a:lnTo>
                  <a:lnTo>
                    <a:pt x="354838" y="13716000"/>
                  </a:lnTo>
                  <a:lnTo>
                    <a:pt x="0" y="13716000"/>
                  </a:lnTo>
                  <a:close/>
                </a:path>
              </a:pathLst>
            </a:custGeom>
            <a:solidFill>
              <a:srgbClr val="86ABD4"/>
            </a:solidFill>
          </p:spPr>
        </p:sp>
      </p:grpSp>
      <p:grpSp>
        <p:nvGrpSpPr>
          <p:cNvPr id="8" name="Group 8"/>
          <p:cNvGrpSpPr/>
          <p:nvPr/>
        </p:nvGrpSpPr>
        <p:grpSpPr>
          <a:xfrm>
            <a:off x="17196176" y="0"/>
            <a:ext cx="1091822" cy="10287000"/>
            <a:chOff x="0" y="0"/>
            <a:chExt cx="1455762" cy="13716000"/>
          </a:xfrm>
        </p:grpSpPr>
        <p:sp>
          <p:nvSpPr>
            <p:cNvPr id="9" name="Freeform 9"/>
            <p:cNvSpPr/>
            <p:nvPr/>
          </p:nvSpPr>
          <p:spPr>
            <a:xfrm>
              <a:off x="0" y="0"/>
              <a:ext cx="1455801" cy="13716000"/>
            </a:xfrm>
            <a:custGeom>
              <a:avLst/>
              <a:gdLst/>
              <a:ahLst/>
              <a:cxnLst/>
              <a:rect l="l" t="t" r="r" b="b"/>
              <a:pathLst>
                <a:path w="1455801" h="13716000">
                  <a:moveTo>
                    <a:pt x="1455801" y="13716000"/>
                  </a:moveTo>
                  <a:lnTo>
                    <a:pt x="1455801" y="0"/>
                  </a:lnTo>
                  <a:lnTo>
                    <a:pt x="0" y="13716000"/>
                  </a:lnTo>
                  <a:close/>
                </a:path>
              </a:pathLst>
            </a:custGeom>
            <a:solidFill>
              <a:srgbClr val="F26101">
                <a:alpha val="40000"/>
              </a:srgbClr>
            </a:solidFill>
          </p:spPr>
        </p:sp>
      </p:grpSp>
      <p:grpSp>
        <p:nvGrpSpPr>
          <p:cNvPr id="10" name="Group 10"/>
          <p:cNvGrpSpPr/>
          <p:nvPr/>
        </p:nvGrpSpPr>
        <p:grpSpPr>
          <a:xfrm>
            <a:off x="16520614" y="9655800"/>
            <a:ext cx="1767386" cy="631200"/>
            <a:chOff x="0" y="0"/>
            <a:chExt cx="2356514" cy="841600"/>
          </a:xfrm>
        </p:grpSpPr>
        <p:sp>
          <p:nvSpPr>
            <p:cNvPr id="11" name="Freeform 11"/>
            <p:cNvSpPr/>
            <p:nvPr/>
          </p:nvSpPr>
          <p:spPr>
            <a:xfrm>
              <a:off x="0" y="0"/>
              <a:ext cx="2356485" cy="841629"/>
            </a:xfrm>
            <a:custGeom>
              <a:avLst/>
              <a:gdLst/>
              <a:ahLst/>
              <a:cxnLst/>
              <a:rect l="l" t="t" r="r" b="b"/>
              <a:pathLst>
                <a:path w="2356485" h="841629">
                  <a:moveTo>
                    <a:pt x="0" y="0"/>
                  </a:moveTo>
                  <a:lnTo>
                    <a:pt x="2356485" y="0"/>
                  </a:lnTo>
                  <a:lnTo>
                    <a:pt x="2356485" y="841629"/>
                  </a:lnTo>
                  <a:lnTo>
                    <a:pt x="0" y="841629"/>
                  </a:lnTo>
                  <a:close/>
                </a:path>
              </a:pathLst>
            </a:custGeom>
            <a:solidFill>
              <a:srgbClr val="86ABD4"/>
            </a:solidFill>
          </p:spPr>
        </p:sp>
        <p:sp>
          <p:nvSpPr>
            <p:cNvPr id="12" name="TextBox 12"/>
            <p:cNvSpPr txBox="1"/>
            <p:nvPr/>
          </p:nvSpPr>
          <p:spPr>
            <a:xfrm>
              <a:off x="0" y="-57150"/>
              <a:ext cx="2356514" cy="898750"/>
            </a:xfrm>
            <a:prstGeom prst="rect">
              <a:avLst/>
            </a:prstGeom>
          </p:spPr>
          <p:txBody>
            <a:bodyPr lIns="50800" tIns="50800" rIns="50800" bIns="50800" rtlCol="0" anchor="ctr"/>
            <a:lstStyle/>
            <a:p>
              <a:pPr algn="r">
                <a:lnSpc>
                  <a:spcPts val="3240"/>
                </a:lnSpc>
              </a:pPr>
              <a:r>
                <a:rPr lang="en-US" sz="2700">
                  <a:solidFill>
                    <a:srgbClr val="000000"/>
                  </a:solidFill>
                  <a:latin typeface="Arial Bold"/>
                </a:rPr>
                <a:t>18</a:t>
              </a:r>
            </a:p>
          </p:txBody>
        </p:sp>
      </p:grpSp>
      <p:sp>
        <p:nvSpPr>
          <p:cNvPr id="13" name="Freeform 13"/>
          <p:cNvSpPr/>
          <p:nvPr/>
        </p:nvSpPr>
        <p:spPr>
          <a:xfrm>
            <a:off x="4192993" y="584096"/>
            <a:ext cx="10040491" cy="9702904"/>
          </a:xfrm>
          <a:custGeom>
            <a:avLst/>
            <a:gdLst/>
            <a:ahLst/>
            <a:cxnLst/>
            <a:rect l="l" t="t" r="r" b="b"/>
            <a:pathLst>
              <a:path w="10040491" h="9702904">
                <a:moveTo>
                  <a:pt x="0" y="0"/>
                </a:moveTo>
                <a:lnTo>
                  <a:pt x="10040491" y="0"/>
                </a:lnTo>
                <a:lnTo>
                  <a:pt x="10040491" y="9702904"/>
                </a:lnTo>
                <a:lnTo>
                  <a:pt x="0" y="9702904"/>
                </a:lnTo>
                <a:lnTo>
                  <a:pt x="0" y="0"/>
                </a:lnTo>
                <a:close/>
              </a:path>
            </a:pathLst>
          </a:custGeom>
          <a:blipFill>
            <a:blip r:embed="rId2"/>
            <a:stretch>
              <a:fillRect/>
            </a:stretch>
          </a:blipFill>
        </p:spPr>
      </p:sp>
      <p:sp>
        <p:nvSpPr>
          <p:cNvPr id="14" name="TextBox 14"/>
          <p:cNvSpPr txBox="1"/>
          <p:nvPr/>
        </p:nvSpPr>
        <p:spPr>
          <a:xfrm>
            <a:off x="14488761" y="3421738"/>
            <a:ext cx="1296144" cy="472648"/>
          </a:xfrm>
          <a:prstGeom prst="rect">
            <a:avLst/>
          </a:prstGeom>
        </p:spPr>
        <p:txBody>
          <a:bodyPr lIns="0" tIns="0" rIns="0" bIns="0" rtlCol="0" anchor="t">
            <a:spAutoFit/>
          </a:bodyPr>
          <a:lstStyle/>
          <a:p>
            <a:pPr algn="ctr">
              <a:lnSpc>
                <a:spcPts val="3240"/>
              </a:lnSpc>
            </a:pPr>
            <a:r>
              <a:rPr lang="en-US" sz="2700">
                <a:solidFill>
                  <a:srgbClr val="FFFFFF"/>
                </a:solidFill>
                <a:latin typeface="Arial"/>
              </a:rPr>
              <a:t>Step 4</a:t>
            </a:r>
          </a:p>
        </p:txBody>
      </p:sp>
      <p:sp>
        <p:nvSpPr>
          <p:cNvPr id="15" name="TextBox 15"/>
          <p:cNvSpPr txBox="1"/>
          <p:nvPr/>
        </p:nvSpPr>
        <p:spPr>
          <a:xfrm>
            <a:off x="574398" y="228242"/>
            <a:ext cx="7237191" cy="673608"/>
          </a:xfrm>
          <a:prstGeom prst="rect">
            <a:avLst/>
          </a:prstGeom>
        </p:spPr>
        <p:txBody>
          <a:bodyPr lIns="0" tIns="0" rIns="0" bIns="0" rtlCol="0" anchor="t">
            <a:spAutoFit/>
          </a:bodyPr>
          <a:lstStyle/>
          <a:p>
            <a:pPr algn="l">
              <a:lnSpc>
                <a:spcPts val="4536"/>
              </a:lnSpc>
            </a:pPr>
            <a:r>
              <a:rPr lang="en-US" sz="4200">
                <a:solidFill>
                  <a:srgbClr val="000000"/>
                </a:solidFill>
                <a:latin typeface="Arial Bold"/>
              </a:rPr>
              <a:t>Diagramme d’activités II </a:t>
            </a: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196176" y="0"/>
            <a:ext cx="1091822" cy="10287000"/>
            <a:chOff x="0" y="0"/>
            <a:chExt cx="1455762" cy="13716000"/>
          </a:xfrm>
        </p:grpSpPr>
        <p:sp>
          <p:nvSpPr>
            <p:cNvPr id="3" name="Freeform 3"/>
            <p:cNvSpPr/>
            <p:nvPr/>
          </p:nvSpPr>
          <p:spPr>
            <a:xfrm>
              <a:off x="0" y="0"/>
              <a:ext cx="1455801" cy="13716000"/>
            </a:xfrm>
            <a:custGeom>
              <a:avLst/>
              <a:gdLst/>
              <a:ahLst/>
              <a:cxnLst/>
              <a:rect l="l" t="t" r="r" b="b"/>
              <a:pathLst>
                <a:path w="1455801" h="13716000">
                  <a:moveTo>
                    <a:pt x="1455801" y="0"/>
                  </a:moveTo>
                  <a:lnTo>
                    <a:pt x="1455801" y="13716000"/>
                  </a:lnTo>
                  <a:lnTo>
                    <a:pt x="0" y="0"/>
                  </a:lnTo>
                  <a:close/>
                </a:path>
              </a:pathLst>
            </a:custGeom>
            <a:solidFill>
              <a:srgbClr val="86ABD4">
                <a:alpha val="40000"/>
              </a:srgbClr>
            </a:solidFill>
          </p:spPr>
        </p:sp>
      </p:grpSp>
      <p:grpSp>
        <p:nvGrpSpPr>
          <p:cNvPr id="4" name="Group 4"/>
          <p:cNvGrpSpPr/>
          <p:nvPr/>
        </p:nvGrpSpPr>
        <p:grpSpPr>
          <a:xfrm>
            <a:off x="0" y="0"/>
            <a:ext cx="266132" cy="10287000"/>
            <a:chOff x="0" y="0"/>
            <a:chExt cx="354842" cy="13716000"/>
          </a:xfrm>
        </p:grpSpPr>
        <p:sp>
          <p:nvSpPr>
            <p:cNvPr id="5" name="Freeform 5"/>
            <p:cNvSpPr/>
            <p:nvPr/>
          </p:nvSpPr>
          <p:spPr>
            <a:xfrm>
              <a:off x="0" y="0"/>
              <a:ext cx="354838" cy="13716000"/>
            </a:xfrm>
            <a:custGeom>
              <a:avLst/>
              <a:gdLst/>
              <a:ahLst/>
              <a:cxnLst/>
              <a:rect l="l" t="t" r="r" b="b"/>
              <a:pathLst>
                <a:path w="354838" h="13716000">
                  <a:moveTo>
                    <a:pt x="0" y="0"/>
                  </a:moveTo>
                  <a:lnTo>
                    <a:pt x="354838" y="0"/>
                  </a:lnTo>
                  <a:lnTo>
                    <a:pt x="354838" y="13716000"/>
                  </a:lnTo>
                  <a:lnTo>
                    <a:pt x="0" y="13716000"/>
                  </a:lnTo>
                  <a:close/>
                </a:path>
              </a:pathLst>
            </a:custGeom>
            <a:solidFill>
              <a:srgbClr val="454545"/>
            </a:solidFill>
          </p:spPr>
        </p:sp>
      </p:grpSp>
      <p:grpSp>
        <p:nvGrpSpPr>
          <p:cNvPr id="6" name="Group 6"/>
          <p:cNvGrpSpPr/>
          <p:nvPr/>
        </p:nvGrpSpPr>
        <p:grpSpPr>
          <a:xfrm>
            <a:off x="219160" y="0"/>
            <a:ext cx="266132" cy="10287000"/>
            <a:chOff x="0" y="0"/>
            <a:chExt cx="354842" cy="13716000"/>
          </a:xfrm>
        </p:grpSpPr>
        <p:sp>
          <p:nvSpPr>
            <p:cNvPr id="7" name="Freeform 7"/>
            <p:cNvSpPr/>
            <p:nvPr/>
          </p:nvSpPr>
          <p:spPr>
            <a:xfrm>
              <a:off x="0" y="0"/>
              <a:ext cx="354838" cy="13716000"/>
            </a:xfrm>
            <a:custGeom>
              <a:avLst/>
              <a:gdLst/>
              <a:ahLst/>
              <a:cxnLst/>
              <a:rect l="l" t="t" r="r" b="b"/>
              <a:pathLst>
                <a:path w="354838" h="13716000">
                  <a:moveTo>
                    <a:pt x="0" y="0"/>
                  </a:moveTo>
                  <a:lnTo>
                    <a:pt x="354838" y="0"/>
                  </a:lnTo>
                  <a:lnTo>
                    <a:pt x="354838" y="13716000"/>
                  </a:lnTo>
                  <a:lnTo>
                    <a:pt x="0" y="13716000"/>
                  </a:lnTo>
                  <a:close/>
                </a:path>
              </a:pathLst>
            </a:custGeom>
            <a:solidFill>
              <a:srgbClr val="86ABD4"/>
            </a:solidFill>
          </p:spPr>
        </p:sp>
      </p:grpSp>
      <p:grpSp>
        <p:nvGrpSpPr>
          <p:cNvPr id="8" name="Group 8"/>
          <p:cNvGrpSpPr/>
          <p:nvPr/>
        </p:nvGrpSpPr>
        <p:grpSpPr>
          <a:xfrm>
            <a:off x="17196178" y="112746"/>
            <a:ext cx="1091822" cy="10287000"/>
            <a:chOff x="0" y="0"/>
            <a:chExt cx="1455762" cy="13716000"/>
          </a:xfrm>
        </p:grpSpPr>
        <p:sp>
          <p:nvSpPr>
            <p:cNvPr id="9" name="Freeform 9"/>
            <p:cNvSpPr/>
            <p:nvPr/>
          </p:nvSpPr>
          <p:spPr>
            <a:xfrm>
              <a:off x="0" y="0"/>
              <a:ext cx="1455801" cy="13716000"/>
            </a:xfrm>
            <a:custGeom>
              <a:avLst/>
              <a:gdLst/>
              <a:ahLst/>
              <a:cxnLst/>
              <a:rect l="l" t="t" r="r" b="b"/>
              <a:pathLst>
                <a:path w="1455801" h="13716000">
                  <a:moveTo>
                    <a:pt x="1455801" y="13716000"/>
                  </a:moveTo>
                  <a:lnTo>
                    <a:pt x="1455801" y="0"/>
                  </a:lnTo>
                  <a:lnTo>
                    <a:pt x="0" y="13716000"/>
                  </a:lnTo>
                  <a:close/>
                </a:path>
              </a:pathLst>
            </a:custGeom>
            <a:solidFill>
              <a:srgbClr val="F26101">
                <a:alpha val="40000"/>
              </a:srgbClr>
            </a:solidFill>
          </p:spPr>
        </p:sp>
      </p:grpSp>
      <p:grpSp>
        <p:nvGrpSpPr>
          <p:cNvPr id="10" name="Group 10"/>
          <p:cNvGrpSpPr/>
          <p:nvPr/>
        </p:nvGrpSpPr>
        <p:grpSpPr>
          <a:xfrm>
            <a:off x="16520614" y="9655800"/>
            <a:ext cx="1767386" cy="631200"/>
            <a:chOff x="0" y="0"/>
            <a:chExt cx="2356514" cy="841600"/>
          </a:xfrm>
        </p:grpSpPr>
        <p:sp>
          <p:nvSpPr>
            <p:cNvPr id="11" name="Freeform 11"/>
            <p:cNvSpPr/>
            <p:nvPr/>
          </p:nvSpPr>
          <p:spPr>
            <a:xfrm>
              <a:off x="0" y="0"/>
              <a:ext cx="2356485" cy="841629"/>
            </a:xfrm>
            <a:custGeom>
              <a:avLst/>
              <a:gdLst/>
              <a:ahLst/>
              <a:cxnLst/>
              <a:rect l="l" t="t" r="r" b="b"/>
              <a:pathLst>
                <a:path w="2356485" h="841629">
                  <a:moveTo>
                    <a:pt x="0" y="0"/>
                  </a:moveTo>
                  <a:lnTo>
                    <a:pt x="2356485" y="0"/>
                  </a:lnTo>
                  <a:lnTo>
                    <a:pt x="2356485" y="841629"/>
                  </a:lnTo>
                  <a:lnTo>
                    <a:pt x="0" y="841629"/>
                  </a:lnTo>
                  <a:close/>
                </a:path>
              </a:pathLst>
            </a:custGeom>
            <a:solidFill>
              <a:srgbClr val="86ABD4"/>
            </a:solidFill>
          </p:spPr>
        </p:sp>
        <p:sp>
          <p:nvSpPr>
            <p:cNvPr id="12" name="TextBox 12"/>
            <p:cNvSpPr txBox="1"/>
            <p:nvPr/>
          </p:nvSpPr>
          <p:spPr>
            <a:xfrm>
              <a:off x="0" y="-57150"/>
              <a:ext cx="2356514" cy="898750"/>
            </a:xfrm>
            <a:prstGeom prst="rect">
              <a:avLst/>
            </a:prstGeom>
          </p:spPr>
          <p:txBody>
            <a:bodyPr lIns="50800" tIns="50800" rIns="50800" bIns="50800" rtlCol="0" anchor="ctr"/>
            <a:lstStyle/>
            <a:p>
              <a:pPr algn="r">
                <a:lnSpc>
                  <a:spcPts val="3240"/>
                </a:lnSpc>
              </a:pPr>
              <a:r>
                <a:rPr lang="en-US" sz="2700">
                  <a:solidFill>
                    <a:srgbClr val="000000"/>
                  </a:solidFill>
                  <a:latin typeface="Arial Bold"/>
                </a:rPr>
                <a:t>19</a:t>
              </a:r>
            </a:p>
          </p:txBody>
        </p:sp>
      </p:grpSp>
      <p:sp>
        <p:nvSpPr>
          <p:cNvPr id="13" name="Freeform 13"/>
          <p:cNvSpPr/>
          <p:nvPr/>
        </p:nvSpPr>
        <p:spPr>
          <a:xfrm>
            <a:off x="3293350" y="225491"/>
            <a:ext cx="11010563" cy="10061509"/>
          </a:xfrm>
          <a:custGeom>
            <a:avLst/>
            <a:gdLst/>
            <a:ahLst/>
            <a:cxnLst/>
            <a:rect l="l" t="t" r="r" b="b"/>
            <a:pathLst>
              <a:path w="11010563" h="10061509">
                <a:moveTo>
                  <a:pt x="0" y="0"/>
                </a:moveTo>
                <a:lnTo>
                  <a:pt x="11010562" y="0"/>
                </a:lnTo>
                <a:lnTo>
                  <a:pt x="11010562" y="10061509"/>
                </a:lnTo>
                <a:lnTo>
                  <a:pt x="0" y="10061509"/>
                </a:lnTo>
                <a:lnTo>
                  <a:pt x="0" y="0"/>
                </a:lnTo>
                <a:close/>
              </a:path>
            </a:pathLst>
          </a:custGeom>
          <a:blipFill>
            <a:blip r:embed="rId2"/>
            <a:stretch>
              <a:fillRect r="-28710" b="-5890"/>
            </a:stretch>
          </a:blipFill>
        </p:spPr>
      </p:sp>
      <p:sp>
        <p:nvSpPr>
          <p:cNvPr id="14" name="TextBox 14"/>
          <p:cNvSpPr txBox="1"/>
          <p:nvPr/>
        </p:nvSpPr>
        <p:spPr>
          <a:xfrm>
            <a:off x="14488761" y="3421738"/>
            <a:ext cx="1296144" cy="472648"/>
          </a:xfrm>
          <a:prstGeom prst="rect">
            <a:avLst/>
          </a:prstGeom>
        </p:spPr>
        <p:txBody>
          <a:bodyPr lIns="0" tIns="0" rIns="0" bIns="0" rtlCol="0" anchor="t">
            <a:spAutoFit/>
          </a:bodyPr>
          <a:lstStyle/>
          <a:p>
            <a:pPr algn="ctr">
              <a:lnSpc>
                <a:spcPts val="3240"/>
              </a:lnSpc>
            </a:pPr>
            <a:r>
              <a:rPr lang="en-US" sz="2700">
                <a:solidFill>
                  <a:srgbClr val="FFFFFF"/>
                </a:solidFill>
                <a:latin typeface="Arial"/>
              </a:rPr>
              <a:t>Step 4</a:t>
            </a:r>
          </a:p>
        </p:txBody>
      </p:sp>
      <p:sp>
        <p:nvSpPr>
          <p:cNvPr id="15" name="TextBox 15"/>
          <p:cNvSpPr txBox="1"/>
          <p:nvPr/>
        </p:nvSpPr>
        <p:spPr>
          <a:xfrm>
            <a:off x="574398" y="228242"/>
            <a:ext cx="7237191" cy="673608"/>
          </a:xfrm>
          <a:prstGeom prst="rect">
            <a:avLst/>
          </a:prstGeom>
        </p:spPr>
        <p:txBody>
          <a:bodyPr lIns="0" tIns="0" rIns="0" bIns="0" rtlCol="0" anchor="t">
            <a:spAutoFit/>
          </a:bodyPr>
          <a:lstStyle/>
          <a:p>
            <a:pPr algn="l">
              <a:lnSpc>
                <a:spcPts val="4536"/>
              </a:lnSpc>
            </a:pPr>
            <a:r>
              <a:rPr lang="en-US" sz="4200">
                <a:solidFill>
                  <a:srgbClr val="000000"/>
                </a:solidFill>
                <a:latin typeface="Arial Bold"/>
              </a:rPr>
              <a:t>Diagramme d’activités III </a:t>
            </a: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250292"/>
            <a:ext cx="3558548" cy="10537292"/>
            <a:chOff x="0" y="0"/>
            <a:chExt cx="4744730" cy="14049723"/>
          </a:xfrm>
        </p:grpSpPr>
        <p:sp>
          <p:nvSpPr>
            <p:cNvPr id="4" name="Freeform 4"/>
            <p:cNvSpPr/>
            <p:nvPr/>
          </p:nvSpPr>
          <p:spPr>
            <a:xfrm>
              <a:off x="12700" y="12985"/>
              <a:ext cx="4719320" cy="14023754"/>
            </a:xfrm>
            <a:custGeom>
              <a:avLst/>
              <a:gdLst/>
              <a:ahLst/>
              <a:cxnLst/>
              <a:rect l="l" t="t" r="r" b="b"/>
              <a:pathLst>
                <a:path w="4719320" h="14023754">
                  <a:moveTo>
                    <a:pt x="0" y="0"/>
                  </a:moveTo>
                  <a:lnTo>
                    <a:pt x="4719320" y="0"/>
                  </a:lnTo>
                  <a:lnTo>
                    <a:pt x="4719320" y="14023754"/>
                  </a:lnTo>
                  <a:lnTo>
                    <a:pt x="0" y="14023754"/>
                  </a:lnTo>
                  <a:close/>
                </a:path>
              </a:pathLst>
            </a:custGeom>
            <a:solidFill>
              <a:srgbClr val="86ABD4"/>
            </a:solidFill>
          </p:spPr>
        </p:sp>
        <p:sp>
          <p:nvSpPr>
            <p:cNvPr id="5" name="Freeform 5"/>
            <p:cNvSpPr/>
            <p:nvPr/>
          </p:nvSpPr>
          <p:spPr>
            <a:xfrm>
              <a:off x="0" y="0"/>
              <a:ext cx="4744720" cy="14049722"/>
            </a:xfrm>
            <a:custGeom>
              <a:avLst/>
              <a:gdLst/>
              <a:ahLst/>
              <a:cxnLst/>
              <a:rect l="l" t="t" r="r" b="b"/>
              <a:pathLst>
                <a:path w="4744720" h="14049722">
                  <a:moveTo>
                    <a:pt x="12700" y="0"/>
                  </a:moveTo>
                  <a:lnTo>
                    <a:pt x="4732020" y="0"/>
                  </a:lnTo>
                  <a:cubicBezTo>
                    <a:pt x="4739005" y="0"/>
                    <a:pt x="4744720" y="5843"/>
                    <a:pt x="4744720" y="12985"/>
                  </a:cubicBezTo>
                  <a:lnTo>
                    <a:pt x="4744720" y="14036739"/>
                  </a:lnTo>
                  <a:cubicBezTo>
                    <a:pt x="4744720" y="14043881"/>
                    <a:pt x="4739005" y="14049722"/>
                    <a:pt x="4732020" y="14049722"/>
                  </a:cubicBezTo>
                  <a:lnTo>
                    <a:pt x="12700" y="14049722"/>
                  </a:lnTo>
                  <a:cubicBezTo>
                    <a:pt x="5715" y="14049722"/>
                    <a:pt x="0" y="14043881"/>
                    <a:pt x="0" y="14036739"/>
                  </a:cubicBezTo>
                  <a:lnTo>
                    <a:pt x="0" y="12985"/>
                  </a:lnTo>
                  <a:cubicBezTo>
                    <a:pt x="0" y="5843"/>
                    <a:pt x="5715" y="0"/>
                    <a:pt x="12700" y="0"/>
                  </a:cubicBezTo>
                  <a:moveTo>
                    <a:pt x="12700" y="25970"/>
                  </a:moveTo>
                  <a:lnTo>
                    <a:pt x="12700" y="12985"/>
                  </a:lnTo>
                  <a:lnTo>
                    <a:pt x="25400" y="12985"/>
                  </a:lnTo>
                  <a:lnTo>
                    <a:pt x="25400" y="14036739"/>
                  </a:lnTo>
                  <a:lnTo>
                    <a:pt x="12700" y="14036739"/>
                  </a:lnTo>
                  <a:lnTo>
                    <a:pt x="12700" y="14023753"/>
                  </a:lnTo>
                  <a:lnTo>
                    <a:pt x="4732020" y="14023753"/>
                  </a:lnTo>
                  <a:lnTo>
                    <a:pt x="4732020" y="14036739"/>
                  </a:lnTo>
                  <a:lnTo>
                    <a:pt x="4719320" y="14036739"/>
                  </a:lnTo>
                  <a:lnTo>
                    <a:pt x="4719320" y="12985"/>
                  </a:lnTo>
                  <a:lnTo>
                    <a:pt x="4732020" y="12985"/>
                  </a:lnTo>
                  <a:lnTo>
                    <a:pt x="4732020" y="25970"/>
                  </a:lnTo>
                  <a:lnTo>
                    <a:pt x="12700" y="25970"/>
                  </a:lnTo>
                  <a:close/>
                </a:path>
              </a:pathLst>
            </a:custGeom>
            <a:solidFill>
              <a:srgbClr val="B6880D"/>
            </a:solidFill>
          </p:spPr>
        </p:sp>
      </p:grpSp>
      <p:sp>
        <p:nvSpPr>
          <p:cNvPr id="6" name="TextBox 6"/>
          <p:cNvSpPr txBox="1"/>
          <p:nvPr/>
        </p:nvSpPr>
        <p:spPr>
          <a:xfrm>
            <a:off x="570384" y="4337402"/>
            <a:ext cx="2988164" cy="1390650"/>
          </a:xfrm>
          <a:prstGeom prst="rect">
            <a:avLst/>
          </a:prstGeom>
        </p:spPr>
        <p:txBody>
          <a:bodyPr lIns="0" tIns="0" rIns="0" bIns="0" rtlCol="0" anchor="t">
            <a:spAutoFit/>
          </a:bodyPr>
          <a:lstStyle/>
          <a:p>
            <a:pPr algn="l">
              <a:lnSpc>
                <a:spcPts val="9720"/>
              </a:lnSpc>
            </a:pPr>
            <a:r>
              <a:rPr lang="en-US" sz="8100">
                <a:solidFill>
                  <a:srgbClr val="262626"/>
                </a:solidFill>
                <a:latin typeface="Arial Bold"/>
              </a:rPr>
              <a:t>Plan</a:t>
            </a:r>
          </a:p>
        </p:txBody>
      </p:sp>
      <p:grpSp>
        <p:nvGrpSpPr>
          <p:cNvPr id="7" name="Group 7"/>
          <p:cNvGrpSpPr/>
          <p:nvPr/>
        </p:nvGrpSpPr>
        <p:grpSpPr>
          <a:xfrm>
            <a:off x="15430880" y="9273000"/>
            <a:ext cx="2779920" cy="589850"/>
            <a:chOff x="0" y="0"/>
            <a:chExt cx="3706560" cy="786466"/>
          </a:xfrm>
        </p:grpSpPr>
        <p:sp>
          <p:nvSpPr>
            <p:cNvPr id="8" name="Freeform 8"/>
            <p:cNvSpPr/>
            <p:nvPr/>
          </p:nvSpPr>
          <p:spPr>
            <a:xfrm>
              <a:off x="0" y="0"/>
              <a:ext cx="3706501" cy="786495"/>
            </a:xfrm>
            <a:custGeom>
              <a:avLst/>
              <a:gdLst/>
              <a:ahLst/>
              <a:cxnLst/>
              <a:rect l="l" t="t" r="r" b="b"/>
              <a:pathLst>
                <a:path w="3706501" h="786495">
                  <a:moveTo>
                    <a:pt x="0" y="0"/>
                  </a:moveTo>
                  <a:lnTo>
                    <a:pt x="3706501" y="0"/>
                  </a:lnTo>
                  <a:lnTo>
                    <a:pt x="3706501" y="786495"/>
                  </a:lnTo>
                  <a:lnTo>
                    <a:pt x="0" y="786495"/>
                  </a:lnTo>
                  <a:close/>
                </a:path>
              </a:pathLst>
            </a:custGeom>
            <a:solidFill>
              <a:srgbClr val="86ABD4"/>
            </a:solidFill>
          </p:spPr>
        </p:sp>
        <p:sp>
          <p:nvSpPr>
            <p:cNvPr id="9" name="TextBox 9"/>
            <p:cNvSpPr txBox="1"/>
            <p:nvPr/>
          </p:nvSpPr>
          <p:spPr>
            <a:xfrm>
              <a:off x="0" y="-57150"/>
              <a:ext cx="3706560" cy="843616"/>
            </a:xfrm>
            <a:prstGeom prst="rect">
              <a:avLst/>
            </a:prstGeom>
          </p:spPr>
          <p:txBody>
            <a:bodyPr lIns="50800" tIns="50800" rIns="50800" bIns="50800" rtlCol="0" anchor="ctr"/>
            <a:lstStyle/>
            <a:p>
              <a:pPr algn="r">
                <a:lnSpc>
                  <a:spcPts val="3240"/>
                </a:lnSpc>
              </a:pPr>
              <a:r>
                <a:rPr lang="en-US" sz="2700">
                  <a:solidFill>
                    <a:srgbClr val="000000"/>
                  </a:solidFill>
                  <a:latin typeface="Arial Bold"/>
                </a:rPr>
                <a:t>2</a:t>
              </a:r>
            </a:p>
          </p:txBody>
        </p:sp>
      </p:grpSp>
      <p:grpSp>
        <p:nvGrpSpPr>
          <p:cNvPr id="10" name="Group 10"/>
          <p:cNvGrpSpPr/>
          <p:nvPr/>
        </p:nvGrpSpPr>
        <p:grpSpPr>
          <a:xfrm>
            <a:off x="7648774" y="568212"/>
            <a:ext cx="9610526" cy="9150576"/>
            <a:chOff x="0" y="0"/>
            <a:chExt cx="12814035" cy="12200768"/>
          </a:xfrm>
        </p:grpSpPr>
        <p:grpSp>
          <p:nvGrpSpPr>
            <p:cNvPr id="11" name="Group 11"/>
            <p:cNvGrpSpPr/>
            <p:nvPr/>
          </p:nvGrpSpPr>
          <p:grpSpPr>
            <a:xfrm>
              <a:off x="196998" y="0"/>
              <a:ext cx="1208797" cy="1208797"/>
              <a:chOff x="0" y="0"/>
              <a:chExt cx="1561590" cy="1561590"/>
            </a:xfrm>
          </p:grpSpPr>
          <p:sp>
            <p:nvSpPr>
              <p:cNvPr id="12" name="Freeform 12"/>
              <p:cNvSpPr/>
              <p:nvPr/>
            </p:nvSpPr>
            <p:spPr>
              <a:xfrm>
                <a:off x="0" y="0"/>
                <a:ext cx="1561592" cy="1561592"/>
              </a:xfrm>
              <a:custGeom>
                <a:avLst/>
                <a:gdLst/>
                <a:ahLst/>
                <a:cxnLst/>
                <a:rect l="l" t="t" r="r" b="b"/>
                <a:pathLst>
                  <a:path w="1561592" h="1561592">
                    <a:moveTo>
                      <a:pt x="0" y="780796"/>
                    </a:moveTo>
                    <a:cubicBezTo>
                      <a:pt x="0" y="349631"/>
                      <a:pt x="349631" y="0"/>
                      <a:pt x="780796" y="0"/>
                    </a:cubicBezTo>
                    <a:cubicBezTo>
                      <a:pt x="1211961" y="0"/>
                      <a:pt x="1561592" y="349631"/>
                      <a:pt x="1561592" y="780796"/>
                    </a:cubicBezTo>
                    <a:cubicBezTo>
                      <a:pt x="1561592" y="1211961"/>
                      <a:pt x="1211961" y="1561592"/>
                      <a:pt x="780796" y="1561592"/>
                    </a:cubicBezTo>
                    <a:cubicBezTo>
                      <a:pt x="349631" y="1561592"/>
                      <a:pt x="0" y="1211961"/>
                      <a:pt x="0" y="780796"/>
                    </a:cubicBezTo>
                    <a:close/>
                  </a:path>
                </a:pathLst>
              </a:custGeom>
              <a:solidFill>
                <a:srgbClr val="86ABD4"/>
              </a:solidFill>
            </p:spPr>
          </p:sp>
        </p:grpSp>
        <p:sp>
          <p:nvSpPr>
            <p:cNvPr id="13" name="TextBox 13"/>
            <p:cNvSpPr txBox="1"/>
            <p:nvPr/>
          </p:nvSpPr>
          <p:spPr>
            <a:xfrm>
              <a:off x="0" y="186447"/>
              <a:ext cx="1628192" cy="912961"/>
            </a:xfrm>
            <a:prstGeom prst="rect">
              <a:avLst/>
            </a:prstGeom>
          </p:spPr>
          <p:txBody>
            <a:bodyPr lIns="0" tIns="0" rIns="0" bIns="0" rtlCol="0" anchor="t">
              <a:spAutoFit/>
            </a:bodyPr>
            <a:lstStyle/>
            <a:p>
              <a:pPr algn="ctr">
                <a:lnSpc>
                  <a:spcPts val="4576"/>
                </a:lnSpc>
              </a:pPr>
              <a:r>
                <a:rPr lang="en-US" sz="4400">
                  <a:solidFill>
                    <a:srgbClr val="262626"/>
                  </a:solidFill>
                  <a:latin typeface="Arial Bold"/>
                </a:rPr>
                <a:t>01</a:t>
              </a:r>
            </a:p>
          </p:txBody>
        </p:sp>
        <p:sp>
          <p:nvSpPr>
            <p:cNvPr id="14" name="TextBox 14"/>
            <p:cNvSpPr txBox="1"/>
            <p:nvPr/>
          </p:nvSpPr>
          <p:spPr>
            <a:xfrm>
              <a:off x="2325781" y="186447"/>
              <a:ext cx="8727384" cy="825923"/>
            </a:xfrm>
            <a:prstGeom prst="rect">
              <a:avLst/>
            </a:prstGeom>
          </p:spPr>
          <p:txBody>
            <a:bodyPr lIns="0" tIns="0" rIns="0" bIns="0" rtlCol="0" anchor="t">
              <a:spAutoFit/>
            </a:bodyPr>
            <a:lstStyle/>
            <a:p>
              <a:pPr algn="l">
                <a:lnSpc>
                  <a:spcPts val="4159"/>
                </a:lnSpc>
              </a:pPr>
              <a:r>
                <a:rPr lang="en-US" sz="3999">
                  <a:solidFill>
                    <a:srgbClr val="262626"/>
                  </a:solidFill>
                  <a:latin typeface="Arial Bold"/>
                </a:rPr>
                <a:t>Remerciements</a:t>
              </a:r>
            </a:p>
          </p:txBody>
        </p:sp>
        <p:sp>
          <p:nvSpPr>
            <p:cNvPr id="15" name="TextBox 15"/>
            <p:cNvSpPr txBox="1"/>
            <p:nvPr/>
          </p:nvSpPr>
          <p:spPr>
            <a:xfrm>
              <a:off x="2325781" y="2298532"/>
              <a:ext cx="8727384" cy="825923"/>
            </a:xfrm>
            <a:prstGeom prst="rect">
              <a:avLst/>
            </a:prstGeom>
          </p:spPr>
          <p:txBody>
            <a:bodyPr lIns="0" tIns="0" rIns="0" bIns="0" rtlCol="0" anchor="t">
              <a:spAutoFit/>
            </a:bodyPr>
            <a:lstStyle/>
            <a:p>
              <a:pPr algn="l">
                <a:lnSpc>
                  <a:spcPts val="4159"/>
                </a:lnSpc>
              </a:pPr>
              <a:r>
                <a:rPr lang="en-US" sz="3999">
                  <a:solidFill>
                    <a:srgbClr val="000000"/>
                  </a:solidFill>
                  <a:latin typeface="Arial Bold"/>
                </a:rPr>
                <a:t>Introduction</a:t>
              </a:r>
            </a:p>
          </p:txBody>
        </p:sp>
        <p:grpSp>
          <p:nvGrpSpPr>
            <p:cNvPr id="16" name="Group 16"/>
            <p:cNvGrpSpPr/>
            <p:nvPr/>
          </p:nvGrpSpPr>
          <p:grpSpPr>
            <a:xfrm>
              <a:off x="196997" y="2111993"/>
              <a:ext cx="1208797" cy="1208797"/>
              <a:chOff x="0" y="0"/>
              <a:chExt cx="1561590" cy="1561590"/>
            </a:xfrm>
          </p:grpSpPr>
          <p:sp>
            <p:nvSpPr>
              <p:cNvPr id="17" name="Freeform 17"/>
              <p:cNvSpPr/>
              <p:nvPr/>
            </p:nvSpPr>
            <p:spPr>
              <a:xfrm>
                <a:off x="0" y="0"/>
                <a:ext cx="1561592" cy="1561592"/>
              </a:xfrm>
              <a:custGeom>
                <a:avLst/>
                <a:gdLst/>
                <a:ahLst/>
                <a:cxnLst/>
                <a:rect l="l" t="t" r="r" b="b"/>
                <a:pathLst>
                  <a:path w="1561592" h="1561592">
                    <a:moveTo>
                      <a:pt x="0" y="780796"/>
                    </a:moveTo>
                    <a:cubicBezTo>
                      <a:pt x="0" y="349631"/>
                      <a:pt x="349631" y="0"/>
                      <a:pt x="780796" y="0"/>
                    </a:cubicBezTo>
                    <a:cubicBezTo>
                      <a:pt x="1211961" y="0"/>
                      <a:pt x="1561592" y="349631"/>
                      <a:pt x="1561592" y="780796"/>
                    </a:cubicBezTo>
                    <a:cubicBezTo>
                      <a:pt x="1561592" y="1211961"/>
                      <a:pt x="1211961" y="1561592"/>
                      <a:pt x="780796" y="1561592"/>
                    </a:cubicBezTo>
                    <a:cubicBezTo>
                      <a:pt x="349631" y="1561592"/>
                      <a:pt x="0" y="1211961"/>
                      <a:pt x="0" y="780796"/>
                    </a:cubicBezTo>
                    <a:close/>
                  </a:path>
                </a:pathLst>
              </a:custGeom>
              <a:solidFill>
                <a:srgbClr val="86ABD4"/>
              </a:solidFill>
            </p:spPr>
          </p:sp>
        </p:grpSp>
        <p:sp>
          <p:nvSpPr>
            <p:cNvPr id="18" name="TextBox 18"/>
            <p:cNvSpPr txBox="1"/>
            <p:nvPr/>
          </p:nvSpPr>
          <p:spPr>
            <a:xfrm>
              <a:off x="0" y="2298532"/>
              <a:ext cx="1628192" cy="912961"/>
            </a:xfrm>
            <a:prstGeom prst="rect">
              <a:avLst/>
            </a:prstGeom>
          </p:spPr>
          <p:txBody>
            <a:bodyPr lIns="0" tIns="0" rIns="0" bIns="0" rtlCol="0" anchor="t">
              <a:spAutoFit/>
            </a:bodyPr>
            <a:lstStyle/>
            <a:p>
              <a:pPr algn="ctr">
                <a:lnSpc>
                  <a:spcPts val="4576"/>
                </a:lnSpc>
              </a:pPr>
              <a:r>
                <a:rPr lang="en-US" sz="4400">
                  <a:solidFill>
                    <a:srgbClr val="262626"/>
                  </a:solidFill>
                  <a:latin typeface="Arial Bold"/>
                </a:rPr>
                <a:t>02</a:t>
              </a:r>
            </a:p>
          </p:txBody>
        </p:sp>
        <p:sp>
          <p:nvSpPr>
            <p:cNvPr id="19" name="TextBox 19"/>
            <p:cNvSpPr txBox="1"/>
            <p:nvPr/>
          </p:nvSpPr>
          <p:spPr>
            <a:xfrm>
              <a:off x="2325781" y="4188984"/>
              <a:ext cx="10488254" cy="825923"/>
            </a:xfrm>
            <a:prstGeom prst="rect">
              <a:avLst/>
            </a:prstGeom>
          </p:spPr>
          <p:txBody>
            <a:bodyPr lIns="0" tIns="0" rIns="0" bIns="0" rtlCol="0" anchor="t">
              <a:spAutoFit/>
            </a:bodyPr>
            <a:lstStyle/>
            <a:p>
              <a:pPr algn="l">
                <a:lnSpc>
                  <a:spcPts val="4159"/>
                </a:lnSpc>
              </a:pPr>
              <a:r>
                <a:rPr lang="en-US" sz="3999">
                  <a:solidFill>
                    <a:srgbClr val="262626"/>
                  </a:solidFill>
                  <a:latin typeface="Arial Bold"/>
                </a:rPr>
                <a:t>Présentation de l’entreprise</a:t>
              </a:r>
            </a:p>
          </p:txBody>
        </p:sp>
        <p:grpSp>
          <p:nvGrpSpPr>
            <p:cNvPr id="20" name="Group 20"/>
            <p:cNvGrpSpPr/>
            <p:nvPr/>
          </p:nvGrpSpPr>
          <p:grpSpPr>
            <a:xfrm>
              <a:off x="196997" y="4005534"/>
              <a:ext cx="1208797" cy="1208797"/>
              <a:chOff x="0" y="0"/>
              <a:chExt cx="1561590" cy="1561590"/>
            </a:xfrm>
          </p:grpSpPr>
          <p:sp>
            <p:nvSpPr>
              <p:cNvPr id="21" name="Freeform 21"/>
              <p:cNvSpPr/>
              <p:nvPr/>
            </p:nvSpPr>
            <p:spPr>
              <a:xfrm>
                <a:off x="0" y="0"/>
                <a:ext cx="1561592" cy="1561592"/>
              </a:xfrm>
              <a:custGeom>
                <a:avLst/>
                <a:gdLst/>
                <a:ahLst/>
                <a:cxnLst/>
                <a:rect l="l" t="t" r="r" b="b"/>
                <a:pathLst>
                  <a:path w="1561592" h="1561592">
                    <a:moveTo>
                      <a:pt x="0" y="780796"/>
                    </a:moveTo>
                    <a:cubicBezTo>
                      <a:pt x="0" y="349631"/>
                      <a:pt x="349631" y="0"/>
                      <a:pt x="780796" y="0"/>
                    </a:cubicBezTo>
                    <a:cubicBezTo>
                      <a:pt x="1211961" y="0"/>
                      <a:pt x="1561592" y="349631"/>
                      <a:pt x="1561592" y="780796"/>
                    </a:cubicBezTo>
                    <a:cubicBezTo>
                      <a:pt x="1561592" y="1211961"/>
                      <a:pt x="1211961" y="1561592"/>
                      <a:pt x="780796" y="1561592"/>
                    </a:cubicBezTo>
                    <a:cubicBezTo>
                      <a:pt x="349631" y="1561592"/>
                      <a:pt x="0" y="1211961"/>
                      <a:pt x="0" y="780796"/>
                    </a:cubicBezTo>
                    <a:close/>
                  </a:path>
                </a:pathLst>
              </a:custGeom>
              <a:solidFill>
                <a:srgbClr val="86ABD4"/>
              </a:solidFill>
            </p:spPr>
          </p:sp>
        </p:grpSp>
        <p:sp>
          <p:nvSpPr>
            <p:cNvPr id="22" name="TextBox 22"/>
            <p:cNvSpPr txBox="1"/>
            <p:nvPr/>
          </p:nvSpPr>
          <p:spPr>
            <a:xfrm>
              <a:off x="0" y="4306281"/>
              <a:ext cx="1628192" cy="912961"/>
            </a:xfrm>
            <a:prstGeom prst="rect">
              <a:avLst/>
            </a:prstGeom>
          </p:spPr>
          <p:txBody>
            <a:bodyPr lIns="0" tIns="0" rIns="0" bIns="0" rtlCol="0" anchor="t">
              <a:spAutoFit/>
            </a:bodyPr>
            <a:lstStyle/>
            <a:p>
              <a:pPr algn="ctr">
                <a:lnSpc>
                  <a:spcPts val="4576"/>
                </a:lnSpc>
              </a:pPr>
              <a:r>
                <a:rPr lang="en-US" sz="4400">
                  <a:solidFill>
                    <a:srgbClr val="262626"/>
                  </a:solidFill>
                  <a:latin typeface="Arial Bold"/>
                </a:rPr>
                <a:t>03</a:t>
              </a:r>
            </a:p>
          </p:txBody>
        </p:sp>
        <p:sp>
          <p:nvSpPr>
            <p:cNvPr id="23" name="TextBox 23"/>
            <p:cNvSpPr txBox="1"/>
            <p:nvPr/>
          </p:nvSpPr>
          <p:spPr>
            <a:xfrm>
              <a:off x="2325781" y="6081284"/>
              <a:ext cx="8727384" cy="825923"/>
            </a:xfrm>
            <a:prstGeom prst="rect">
              <a:avLst/>
            </a:prstGeom>
          </p:spPr>
          <p:txBody>
            <a:bodyPr lIns="0" tIns="0" rIns="0" bIns="0" rtlCol="0" anchor="t">
              <a:spAutoFit/>
            </a:bodyPr>
            <a:lstStyle/>
            <a:p>
              <a:pPr algn="l">
                <a:lnSpc>
                  <a:spcPts val="4159"/>
                </a:lnSpc>
              </a:pPr>
              <a:r>
                <a:rPr lang="en-US" sz="3999">
                  <a:solidFill>
                    <a:srgbClr val="262626"/>
                  </a:solidFill>
                  <a:latin typeface="Arial Bold"/>
                </a:rPr>
                <a:t>Présentation du projet</a:t>
              </a:r>
            </a:p>
          </p:txBody>
        </p:sp>
        <p:grpSp>
          <p:nvGrpSpPr>
            <p:cNvPr id="24" name="Group 24"/>
            <p:cNvGrpSpPr/>
            <p:nvPr/>
          </p:nvGrpSpPr>
          <p:grpSpPr>
            <a:xfrm>
              <a:off x="196997" y="5881021"/>
              <a:ext cx="1208797" cy="1208797"/>
              <a:chOff x="0" y="0"/>
              <a:chExt cx="1561590" cy="1561590"/>
            </a:xfrm>
          </p:grpSpPr>
          <p:sp>
            <p:nvSpPr>
              <p:cNvPr id="25" name="Freeform 25"/>
              <p:cNvSpPr/>
              <p:nvPr/>
            </p:nvSpPr>
            <p:spPr>
              <a:xfrm>
                <a:off x="0" y="0"/>
                <a:ext cx="1561592" cy="1561592"/>
              </a:xfrm>
              <a:custGeom>
                <a:avLst/>
                <a:gdLst/>
                <a:ahLst/>
                <a:cxnLst/>
                <a:rect l="l" t="t" r="r" b="b"/>
                <a:pathLst>
                  <a:path w="1561592" h="1561592">
                    <a:moveTo>
                      <a:pt x="0" y="780796"/>
                    </a:moveTo>
                    <a:cubicBezTo>
                      <a:pt x="0" y="349631"/>
                      <a:pt x="349631" y="0"/>
                      <a:pt x="780796" y="0"/>
                    </a:cubicBezTo>
                    <a:cubicBezTo>
                      <a:pt x="1211961" y="0"/>
                      <a:pt x="1561592" y="349631"/>
                      <a:pt x="1561592" y="780796"/>
                    </a:cubicBezTo>
                    <a:cubicBezTo>
                      <a:pt x="1561592" y="1211961"/>
                      <a:pt x="1211961" y="1561592"/>
                      <a:pt x="780796" y="1561592"/>
                    </a:cubicBezTo>
                    <a:cubicBezTo>
                      <a:pt x="349631" y="1561592"/>
                      <a:pt x="0" y="1211961"/>
                      <a:pt x="0" y="780796"/>
                    </a:cubicBezTo>
                    <a:close/>
                  </a:path>
                </a:pathLst>
              </a:custGeom>
              <a:solidFill>
                <a:srgbClr val="86ABD4"/>
              </a:solidFill>
            </p:spPr>
          </p:sp>
        </p:grpSp>
        <p:sp>
          <p:nvSpPr>
            <p:cNvPr id="26" name="TextBox 26"/>
            <p:cNvSpPr txBox="1"/>
            <p:nvPr/>
          </p:nvSpPr>
          <p:spPr>
            <a:xfrm>
              <a:off x="0" y="6143668"/>
              <a:ext cx="1628192" cy="912961"/>
            </a:xfrm>
            <a:prstGeom prst="rect">
              <a:avLst/>
            </a:prstGeom>
          </p:spPr>
          <p:txBody>
            <a:bodyPr lIns="0" tIns="0" rIns="0" bIns="0" rtlCol="0" anchor="t">
              <a:spAutoFit/>
            </a:bodyPr>
            <a:lstStyle/>
            <a:p>
              <a:pPr algn="ctr">
                <a:lnSpc>
                  <a:spcPts val="4576"/>
                </a:lnSpc>
              </a:pPr>
              <a:r>
                <a:rPr lang="en-US" sz="4400">
                  <a:solidFill>
                    <a:srgbClr val="262626"/>
                  </a:solidFill>
                  <a:latin typeface="Arial Bold"/>
                </a:rPr>
                <a:t>04</a:t>
              </a:r>
            </a:p>
          </p:txBody>
        </p:sp>
        <p:sp>
          <p:nvSpPr>
            <p:cNvPr id="27" name="TextBox 27"/>
            <p:cNvSpPr txBox="1"/>
            <p:nvPr/>
          </p:nvSpPr>
          <p:spPr>
            <a:xfrm>
              <a:off x="2325781" y="7752797"/>
              <a:ext cx="8727384" cy="825923"/>
            </a:xfrm>
            <a:prstGeom prst="rect">
              <a:avLst/>
            </a:prstGeom>
          </p:spPr>
          <p:txBody>
            <a:bodyPr lIns="0" tIns="0" rIns="0" bIns="0" rtlCol="0" anchor="t">
              <a:spAutoFit/>
            </a:bodyPr>
            <a:lstStyle/>
            <a:p>
              <a:pPr algn="l">
                <a:lnSpc>
                  <a:spcPts val="4159"/>
                </a:lnSpc>
              </a:pPr>
              <a:r>
                <a:rPr lang="en-US" sz="3999">
                  <a:solidFill>
                    <a:srgbClr val="262626"/>
                  </a:solidFill>
                  <a:latin typeface="Arial Bold"/>
                </a:rPr>
                <a:t>Analyse et Conception</a:t>
              </a:r>
            </a:p>
          </p:txBody>
        </p:sp>
        <p:grpSp>
          <p:nvGrpSpPr>
            <p:cNvPr id="28" name="Group 28"/>
            <p:cNvGrpSpPr/>
            <p:nvPr/>
          </p:nvGrpSpPr>
          <p:grpSpPr>
            <a:xfrm>
              <a:off x="196997" y="7567499"/>
              <a:ext cx="1208797" cy="1208797"/>
              <a:chOff x="0" y="0"/>
              <a:chExt cx="1561590" cy="1561590"/>
            </a:xfrm>
          </p:grpSpPr>
          <p:sp>
            <p:nvSpPr>
              <p:cNvPr id="29" name="Freeform 29"/>
              <p:cNvSpPr/>
              <p:nvPr/>
            </p:nvSpPr>
            <p:spPr>
              <a:xfrm>
                <a:off x="0" y="0"/>
                <a:ext cx="1561592" cy="1561592"/>
              </a:xfrm>
              <a:custGeom>
                <a:avLst/>
                <a:gdLst/>
                <a:ahLst/>
                <a:cxnLst/>
                <a:rect l="l" t="t" r="r" b="b"/>
                <a:pathLst>
                  <a:path w="1561592" h="1561592">
                    <a:moveTo>
                      <a:pt x="0" y="780796"/>
                    </a:moveTo>
                    <a:cubicBezTo>
                      <a:pt x="0" y="349631"/>
                      <a:pt x="349631" y="0"/>
                      <a:pt x="780796" y="0"/>
                    </a:cubicBezTo>
                    <a:cubicBezTo>
                      <a:pt x="1211961" y="0"/>
                      <a:pt x="1561592" y="349631"/>
                      <a:pt x="1561592" y="780796"/>
                    </a:cubicBezTo>
                    <a:cubicBezTo>
                      <a:pt x="1561592" y="1211961"/>
                      <a:pt x="1211961" y="1561592"/>
                      <a:pt x="780796" y="1561592"/>
                    </a:cubicBezTo>
                    <a:cubicBezTo>
                      <a:pt x="349631" y="1561592"/>
                      <a:pt x="0" y="1211961"/>
                      <a:pt x="0" y="780796"/>
                    </a:cubicBezTo>
                    <a:close/>
                  </a:path>
                </a:pathLst>
              </a:custGeom>
              <a:solidFill>
                <a:srgbClr val="86ABD4"/>
              </a:solidFill>
            </p:spPr>
          </p:sp>
        </p:grpSp>
        <p:sp>
          <p:nvSpPr>
            <p:cNvPr id="30" name="TextBox 30"/>
            <p:cNvSpPr txBox="1"/>
            <p:nvPr/>
          </p:nvSpPr>
          <p:spPr>
            <a:xfrm>
              <a:off x="0" y="7825227"/>
              <a:ext cx="1628192" cy="912961"/>
            </a:xfrm>
            <a:prstGeom prst="rect">
              <a:avLst/>
            </a:prstGeom>
          </p:spPr>
          <p:txBody>
            <a:bodyPr lIns="0" tIns="0" rIns="0" bIns="0" rtlCol="0" anchor="t">
              <a:spAutoFit/>
            </a:bodyPr>
            <a:lstStyle/>
            <a:p>
              <a:pPr algn="ctr">
                <a:lnSpc>
                  <a:spcPts val="4576"/>
                </a:lnSpc>
              </a:pPr>
              <a:r>
                <a:rPr lang="en-US" sz="4400">
                  <a:solidFill>
                    <a:srgbClr val="262626"/>
                  </a:solidFill>
                  <a:latin typeface="Arial Bold"/>
                </a:rPr>
                <a:t>05</a:t>
              </a:r>
            </a:p>
          </p:txBody>
        </p:sp>
        <p:sp>
          <p:nvSpPr>
            <p:cNvPr id="31" name="TextBox 31"/>
            <p:cNvSpPr txBox="1"/>
            <p:nvPr/>
          </p:nvSpPr>
          <p:spPr>
            <a:xfrm>
              <a:off x="2325781" y="9645097"/>
              <a:ext cx="8727384" cy="825923"/>
            </a:xfrm>
            <a:prstGeom prst="rect">
              <a:avLst/>
            </a:prstGeom>
          </p:spPr>
          <p:txBody>
            <a:bodyPr lIns="0" tIns="0" rIns="0" bIns="0" rtlCol="0" anchor="t">
              <a:spAutoFit/>
            </a:bodyPr>
            <a:lstStyle/>
            <a:p>
              <a:pPr algn="l">
                <a:lnSpc>
                  <a:spcPts val="4159"/>
                </a:lnSpc>
              </a:pPr>
              <a:r>
                <a:rPr lang="en-US" sz="3999">
                  <a:solidFill>
                    <a:srgbClr val="262626"/>
                  </a:solidFill>
                  <a:latin typeface="Arial Bold"/>
                </a:rPr>
                <a:t>Réalisation</a:t>
              </a:r>
            </a:p>
          </p:txBody>
        </p:sp>
        <p:grpSp>
          <p:nvGrpSpPr>
            <p:cNvPr id="32" name="Group 32"/>
            <p:cNvGrpSpPr/>
            <p:nvPr/>
          </p:nvGrpSpPr>
          <p:grpSpPr>
            <a:xfrm>
              <a:off x="196997" y="9253977"/>
              <a:ext cx="1208797" cy="1208797"/>
              <a:chOff x="0" y="0"/>
              <a:chExt cx="1561590" cy="1561590"/>
            </a:xfrm>
          </p:grpSpPr>
          <p:sp>
            <p:nvSpPr>
              <p:cNvPr id="33" name="Freeform 33"/>
              <p:cNvSpPr/>
              <p:nvPr/>
            </p:nvSpPr>
            <p:spPr>
              <a:xfrm>
                <a:off x="0" y="0"/>
                <a:ext cx="1561592" cy="1561592"/>
              </a:xfrm>
              <a:custGeom>
                <a:avLst/>
                <a:gdLst/>
                <a:ahLst/>
                <a:cxnLst/>
                <a:rect l="l" t="t" r="r" b="b"/>
                <a:pathLst>
                  <a:path w="1561592" h="1561592">
                    <a:moveTo>
                      <a:pt x="0" y="780796"/>
                    </a:moveTo>
                    <a:cubicBezTo>
                      <a:pt x="0" y="349631"/>
                      <a:pt x="349631" y="0"/>
                      <a:pt x="780796" y="0"/>
                    </a:cubicBezTo>
                    <a:cubicBezTo>
                      <a:pt x="1211961" y="0"/>
                      <a:pt x="1561592" y="349631"/>
                      <a:pt x="1561592" y="780796"/>
                    </a:cubicBezTo>
                    <a:cubicBezTo>
                      <a:pt x="1561592" y="1211961"/>
                      <a:pt x="1211961" y="1561592"/>
                      <a:pt x="780796" y="1561592"/>
                    </a:cubicBezTo>
                    <a:cubicBezTo>
                      <a:pt x="349631" y="1561592"/>
                      <a:pt x="0" y="1211961"/>
                      <a:pt x="0" y="780796"/>
                    </a:cubicBezTo>
                    <a:close/>
                  </a:path>
                </a:pathLst>
              </a:custGeom>
              <a:solidFill>
                <a:srgbClr val="86ABD4"/>
              </a:solidFill>
            </p:spPr>
          </p:sp>
        </p:grpSp>
        <p:sp>
          <p:nvSpPr>
            <p:cNvPr id="34" name="TextBox 34"/>
            <p:cNvSpPr txBox="1"/>
            <p:nvPr/>
          </p:nvSpPr>
          <p:spPr>
            <a:xfrm>
              <a:off x="0" y="9519246"/>
              <a:ext cx="1628192" cy="912961"/>
            </a:xfrm>
            <a:prstGeom prst="rect">
              <a:avLst/>
            </a:prstGeom>
          </p:spPr>
          <p:txBody>
            <a:bodyPr lIns="0" tIns="0" rIns="0" bIns="0" rtlCol="0" anchor="t">
              <a:spAutoFit/>
            </a:bodyPr>
            <a:lstStyle/>
            <a:p>
              <a:pPr algn="ctr">
                <a:lnSpc>
                  <a:spcPts val="4576"/>
                </a:lnSpc>
              </a:pPr>
              <a:r>
                <a:rPr lang="en-US" sz="4400">
                  <a:solidFill>
                    <a:srgbClr val="262626"/>
                  </a:solidFill>
                  <a:latin typeface="Arial Bold"/>
                </a:rPr>
                <a:t>06</a:t>
              </a:r>
            </a:p>
          </p:txBody>
        </p:sp>
        <p:sp>
          <p:nvSpPr>
            <p:cNvPr id="35" name="TextBox 35"/>
            <p:cNvSpPr txBox="1"/>
            <p:nvPr/>
          </p:nvSpPr>
          <p:spPr>
            <a:xfrm>
              <a:off x="2325781" y="11374845"/>
              <a:ext cx="8727384" cy="825923"/>
            </a:xfrm>
            <a:prstGeom prst="rect">
              <a:avLst/>
            </a:prstGeom>
          </p:spPr>
          <p:txBody>
            <a:bodyPr lIns="0" tIns="0" rIns="0" bIns="0" rtlCol="0" anchor="t">
              <a:spAutoFit/>
            </a:bodyPr>
            <a:lstStyle/>
            <a:p>
              <a:pPr algn="l">
                <a:lnSpc>
                  <a:spcPts val="4159"/>
                </a:lnSpc>
              </a:pPr>
              <a:r>
                <a:rPr lang="en-US" sz="3999">
                  <a:solidFill>
                    <a:srgbClr val="262626"/>
                  </a:solidFill>
                  <a:latin typeface="Arial Bold"/>
                </a:rPr>
                <a:t>Conclusion</a:t>
              </a:r>
            </a:p>
          </p:txBody>
        </p:sp>
        <p:grpSp>
          <p:nvGrpSpPr>
            <p:cNvPr id="36" name="Group 36"/>
            <p:cNvGrpSpPr/>
            <p:nvPr/>
          </p:nvGrpSpPr>
          <p:grpSpPr>
            <a:xfrm>
              <a:off x="196997" y="10940454"/>
              <a:ext cx="1208797" cy="1208797"/>
              <a:chOff x="0" y="0"/>
              <a:chExt cx="1561590" cy="1561590"/>
            </a:xfrm>
          </p:grpSpPr>
          <p:sp>
            <p:nvSpPr>
              <p:cNvPr id="37" name="Freeform 37"/>
              <p:cNvSpPr/>
              <p:nvPr/>
            </p:nvSpPr>
            <p:spPr>
              <a:xfrm>
                <a:off x="0" y="0"/>
                <a:ext cx="1561592" cy="1561592"/>
              </a:xfrm>
              <a:custGeom>
                <a:avLst/>
                <a:gdLst/>
                <a:ahLst/>
                <a:cxnLst/>
                <a:rect l="l" t="t" r="r" b="b"/>
                <a:pathLst>
                  <a:path w="1561592" h="1561592">
                    <a:moveTo>
                      <a:pt x="0" y="780796"/>
                    </a:moveTo>
                    <a:cubicBezTo>
                      <a:pt x="0" y="349631"/>
                      <a:pt x="349631" y="0"/>
                      <a:pt x="780796" y="0"/>
                    </a:cubicBezTo>
                    <a:cubicBezTo>
                      <a:pt x="1211961" y="0"/>
                      <a:pt x="1561592" y="349631"/>
                      <a:pt x="1561592" y="780796"/>
                    </a:cubicBezTo>
                    <a:cubicBezTo>
                      <a:pt x="1561592" y="1211961"/>
                      <a:pt x="1211961" y="1561592"/>
                      <a:pt x="780796" y="1561592"/>
                    </a:cubicBezTo>
                    <a:cubicBezTo>
                      <a:pt x="349631" y="1561592"/>
                      <a:pt x="0" y="1211961"/>
                      <a:pt x="0" y="780796"/>
                    </a:cubicBezTo>
                    <a:close/>
                  </a:path>
                </a:pathLst>
              </a:custGeom>
              <a:solidFill>
                <a:srgbClr val="86ABD4"/>
              </a:solidFill>
            </p:spPr>
          </p:sp>
        </p:grpSp>
        <p:sp>
          <p:nvSpPr>
            <p:cNvPr id="38" name="TextBox 38"/>
            <p:cNvSpPr txBox="1"/>
            <p:nvPr/>
          </p:nvSpPr>
          <p:spPr>
            <a:xfrm>
              <a:off x="0" y="11231124"/>
              <a:ext cx="1628192" cy="912961"/>
            </a:xfrm>
            <a:prstGeom prst="rect">
              <a:avLst/>
            </a:prstGeom>
          </p:spPr>
          <p:txBody>
            <a:bodyPr lIns="0" tIns="0" rIns="0" bIns="0" rtlCol="0" anchor="t">
              <a:spAutoFit/>
            </a:bodyPr>
            <a:lstStyle/>
            <a:p>
              <a:pPr algn="ctr">
                <a:lnSpc>
                  <a:spcPts val="4576"/>
                </a:lnSpc>
              </a:pPr>
              <a:r>
                <a:rPr lang="en-US" sz="4400">
                  <a:solidFill>
                    <a:srgbClr val="262626"/>
                  </a:solidFill>
                  <a:latin typeface="Arial Bold"/>
                </a:rPr>
                <a:t>07</a:t>
              </a:r>
            </a:p>
          </p:txBody>
        </p:sp>
      </p:grpSp>
      <p:cxnSp>
        <p:nvCxnSpPr>
          <p:cNvPr id="42" name="Connector: Curved 41">
            <a:extLst>
              <a:ext uri="{FF2B5EF4-FFF2-40B4-BE49-F238E27FC236}">
                <a16:creationId xmlns:a16="http://schemas.microsoft.com/office/drawing/2014/main" id="{7BAE4C37-5D04-4B29-9131-88B0AF30D81C}"/>
              </a:ext>
            </a:extLst>
          </p:cNvPr>
          <p:cNvCxnSpPr/>
          <p:nvPr/>
        </p:nvCxnSpPr>
        <p:spPr>
          <a:xfrm rot="5400000" flipH="1" flipV="1">
            <a:off x="3276600" y="3572363"/>
            <a:ext cx="12700" cy="12700"/>
          </a:xfrm>
          <a:prstGeom prst="curvedConnector3">
            <a:avLst>
              <a:gd name="adj1" fmla="val 1800000"/>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rot="-2162388">
            <a:off x="13137386" y="1079952"/>
            <a:ext cx="5507798" cy="577515"/>
            <a:chOff x="0" y="0"/>
            <a:chExt cx="7343730" cy="770020"/>
          </a:xfrm>
        </p:grpSpPr>
        <p:sp>
          <p:nvSpPr>
            <p:cNvPr id="4" name="Freeform 4"/>
            <p:cNvSpPr/>
            <p:nvPr/>
          </p:nvSpPr>
          <p:spPr>
            <a:xfrm>
              <a:off x="0" y="0"/>
              <a:ext cx="7343775" cy="770001"/>
            </a:xfrm>
            <a:custGeom>
              <a:avLst/>
              <a:gdLst/>
              <a:ahLst/>
              <a:cxnLst/>
              <a:rect l="l" t="t" r="r" b="b"/>
              <a:pathLst>
                <a:path w="7343775" h="770001">
                  <a:moveTo>
                    <a:pt x="6285484" y="0"/>
                  </a:moveTo>
                  <a:lnTo>
                    <a:pt x="7343775" y="770001"/>
                  </a:lnTo>
                  <a:lnTo>
                    <a:pt x="1058291" y="770001"/>
                  </a:lnTo>
                  <a:lnTo>
                    <a:pt x="0" y="0"/>
                  </a:lnTo>
                  <a:close/>
                </a:path>
              </a:pathLst>
            </a:custGeom>
            <a:solidFill>
              <a:srgbClr val="86ABD4"/>
            </a:solidFill>
          </p:spPr>
        </p:sp>
      </p:grpSp>
      <p:grpSp>
        <p:nvGrpSpPr>
          <p:cNvPr id="5" name="Group 5"/>
          <p:cNvGrpSpPr/>
          <p:nvPr/>
        </p:nvGrpSpPr>
        <p:grpSpPr>
          <a:xfrm rot="-2162388">
            <a:off x="15310600" y="1244327"/>
            <a:ext cx="3480344" cy="577515"/>
            <a:chOff x="0" y="0"/>
            <a:chExt cx="4640458" cy="770020"/>
          </a:xfrm>
        </p:grpSpPr>
        <p:sp>
          <p:nvSpPr>
            <p:cNvPr id="6" name="Freeform 6"/>
            <p:cNvSpPr/>
            <p:nvPr/>
          </p:nvSpPr>
          <p:spPr>
            <a:xfrm>
              <a:off x="0" y="0"/>
              <a:ext cx="4640453" cy="770001"/>
            </a:xfrm>
            <a:custGeom>
              <a:avLst/>
              <a:gdLst/>
              <a:ahLst/>
              <a:cxnLst/>
              <a:rect l="l" t="t" r="r" b="b"/>
              <a:pathLst>
                <a:path w="4640453" h="770001">
                  <a:moveTo>
                    <a:pt x="4640453" y="0"/>
                  </a:moveTo>
                  <a:lnTo>
                    <a:pt x="4080129" y="770001"/>
                  </a:lnTo>
                  <a:lnTo>
                    <a:pt x="1058291" y="770001"/>
                  </a:lnTo>
                  <a:lnTo>
                    <a:pt x="0" y="0"/>
                  </a:lnTo>
                  <a:close/>
                </a:path>
              </a:pathLst>
            </a:custGeom>
            <a:solidFill>
              <a:srgbClr val="86ABD4"/>
            </a:solidFill>
          </p:spPr>
        </p:sp>
      </p:grpSp>
      <p:grpSp>
        <p:nvGrpSpPr>
          <p:cNvPr id="7" name="Group 7"/>
          <p:cNvGrpSpPr/>
          <p:nvPr/>
        </p:nvGrpSpPr>
        <p:grpSpPr>
          <a:xfrm rot="-2162388">
            <a:off x="1205520" y="9160485"/>
            <a:ext cx="3641553" cy="577515"/>
            <a:chOff x="0" y="0"/>
            <a:chExt cx="4855404" cy="770020"/>
          </a:xfrm>
        </p:grpSpPr>
        <p:sp>
          <p:nvSpPr>
            <p:cNvPr id="8" name="Freeform 8"/>
            <p:cNvSpPr/>
            <p:nvPr/>
          </p:nvSpPr>
          <p:spPr>
            <a:xfrm>
              <a:off x="0" y="0"/>
              <a:ext cx="4855464" cy="770001"/>
            </a:xfrm>
            <a:custGeom>
              <a:avLst/>
              <a:gdLst/>
              <a:ahLst/>
              <a:cxnLst/>
              <a:rect l="l" t="t" r="r" b="b"/>
              <a:pathLst>
                <a:path w="4855464" h="770001">
                  <a:moveTo>
                    <a:pt x="3797173" y="0"/>
                  </a:moveTo>
                  <a:lnTo>
                    <a:pt x="4855464" y="770001"/>
                  </a:lnTo>
                  <a:lnTo>
                    <a:pt x="1058291" y="770001"/>
                  </a:lnTo>
                  <a:lnTo>
                    <a:pt x="0" y="0"/>
                  </a:lnTo>
                  <a:close/>
                </a:path>
              </a:pathLst>
            </a:custGeom>
            <a:solidFill>
              <a:srgbClr val="454545">
                <a:alpha val="29804"/>
              </a:srgbClr>
            </a:solidFill>
          </p:spPr>
        </p:sp>
      </p:grpSp>
      <p:grpSp>
        <p:nvGrpSpPr>
          <p:cNvPr id="9" name="Group 9"/>
          <p:cNvGrpSpPr/>
          <p:nvPr/>
        </p:nvGrpSpPr>
        <p:grpSpPr>
          <a:xfrm rot="-2162388">
            <a:off x="-109608" y="9376509"/>
            <a:ext cx="2907210" cy="577515"/>
            <a:chOff x="0" y="0"/>
            <a:chExt cx="3876280" cy="770020"/>
          </a:xfrm>
        </p:grpSpPr>
        <p:sp>
          <p:nvSpPr>
            <p:cNvPr id="10" name="Freeform 10"/>
            <p:cNvSpPr/>
            <p:nvPr/>
          </p:nvSpPr>
          <p:spPr>
            <a:xfrm>
              <a:off x="0" y="0"/>
              <a:ext cx="3876294" cy="770001"/>
            </a:xfrm>
            <a:custGeom>
              <a:avLst/>
              <a:gdLst/>
              <a:ahLst/>
              <a:cxnLst/>
              <a:rect l="l" t="t" r="r" b="b"/>
              <a:pathLst>
                <a:path w="3876294" h="770001">
                  <a:moveTo>
                    <a:pt x="2818003" y="0"/>
                  </a:moveTo>
                  <a:lnTo>
                    <a:pt x="3876294" y="770001"/>
                  </a:lnTo>
                  <a:lnTo>
                    <a:pt x="1058291" y="770001"/>
                  </a:lnTo>
                  <a:lnTo>
                    <a:pt x="0" y="0"/>
                  </a:lnTo>
                  <a:close/>
                </a:path>
              </a:pathLst>
            </a:custGeom>
            <a:solidFill>
              <a:srgbClr val="454545">
                <a:alpha val="29804"/>
              </a:srgbClr>
            </a:solidFill>
          </p:spPr>
        </p:sp>
      </p:grpSp>
      <p:grpSp>
        <p:nvGrpSpPr>
          <p:cNvPr id="11" name="Group 11"/>
          <p:cNvGrpSpPr/>
          <p:nvPr/>
        </p:nvGrpSpPr>
        <p:grpSpPr>
          <a:xfrm rot="-2162388">
            <a:off x="14907306" y="31081"/>
            <a:ext cx="1880967" cy="577515"/>
            <a:chOff x="0" y="0"/>
            <a:chExt cx="2507956" cy="770020"/>
          </a:xfrm>
        </p:grpSpPr>
        <p:sp>
          <p:nvSpPr>
            <p:cNvPr id="12" name="Freeform 12"/>
            <p:cNvSpPr/>
            <p:nvPr/>
          </p:nvSpPr>
          <p:spPr>
            <a:xfrm>
              <a:off x="0" y="0"/>
              <a:ext cx="2507996" cy="770001"/>
            </a:xfrm>
            <a:custGeom>
              <a:avLst/>
              <a:gdLst/>
              <a:ahLst/>
              <a:cxnLst/>
              <a:rect l="l" t="t" r="r" b="b"/>
              <a:pathLst>
                <a:path w="2507996" h="770001">
                  <a:moveTo>
                    <a:pt x="1449705" y="0"/>
                  </a:moveTo>
                  <a:lnTo>
                    <a:pt x="2507996" y="770001"/>
                  </a:lnTo>
                  <a:lnTo>
                    <a:pt x="1058291" y="770001"/>
                  </a:lnTo>
                  <a:lnTo>
                    <a:pt x="0" y="0"/>
                  </a:lnTo>
                  <a:close/>
                </a:path>
              </a:pathLst>
            </a:custGeom>
            <a:solidFill>
              <a:srgbClr val="86ABD4"/>
            </a:solidFill>
          </p:spPr>
        </p:sp>
      </p:grpSp>
      <p:sp>
        <p:nvSpPr>
          <p:cNvPr id="13" name="Freeform 13"/>
          <p:cNvSpPr/>
          <p:nvPr/>
        </p:nvSpPr>
        <p:spPr>
          <a:xfrm>
            <a:off x="7709117" y="4120636"/>
            <a:ext cx="532398" cy="1448172"/>
          </a:xfrm>
          <a:custGeom>
            <a:avLst/>
            <a:gdLst/>
            <a:ahLst/>
            <a:cxnLst/>
            <a:rect l="l" t="t" r="r" b="b"/>
            <a:pathLst>
              <a:path w="532398" h="1448172">
                <a:moveTo>
                  <a:pt x="0" y="0"/>
                </a:moveTo>
                <a:lnTo>
                  <a:pt x="532398" y="0"/>
                </a:lnTo>
                <a:lnTo>
                  <a:pt x="532398" y="1448172"/>
                </a:lnTo>
                <a:lnTo>
                  <a:pt x="0" y="14481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4" name="Group 14"/>
          <p:cNvGrpSpPr/>
          <p:nvPr/>
        </p:nvGrpSpPr>
        <p:grpSpPr>
          <a:xfrm>
            <a:off x="16520614" y="9550584"/>
            <a:ext cx="1767386" cy="631200"/>
            <a:chOff x="0" y="0"/>
            <a:chExt cx="2356514" cy="841600"/>
          </a:xfrm>
        </p:grpSpPr>
        <p:sp>
          <p:nvSpPr>
            <p:cNvPr id="15" name="Freeform 15"/>
            <p:cNvSpPr/>
            <p:nvPr/>
          </p:nvSpPr>
          <p:spPr>
            <a:xfrm>
              <a:off x="0" y="0"/>
              <a:ext cx="2356485" cy="841629"/>
            </a:xfrm>
            <a:custGeom>
              <a:avLst/>
              <a:gdLst/>
              <a:ahLst/>
              <a:cxnLst/>
              <a:rect l="l" t="t" r="r" b="b"/>
              <a:pathLst>
                <a:path w="2356485" h="841629">
                  <a:moveTo>
                    <a:pt x="0" y="0"/>
                  </a:moveTo>
                  <a:lnTo>
                    <a:pt x="2356485" y="0"/>
                  </a:lnTo>
                  <a:lnTo>
                    <a:pt x="2356485" y="841629"/>
                  </a:lnTo>
                  <a:lnTo>
                    <a:pt x="0" y="841629"/>
                  </a:lnTo>
                  <a:close/>
                </a:path>
              </a:pathLst>
            </a:custGeom>
            <a:solidFill>
              <a:srgbClr val="86ABD4"/>
            </a:solidFill>
          </p:spPr>
        </p:sp>
        <p:sp>
          <p:nvSpPr>
            <p:cNvPr id="16" name="TextBox 16"/>
            <p:cNvSpPr txBox="1"/>
            <p:nvPr/>
          </p:nvSpPr>
          <p:spPr>
            <a:xfrm>
              <a:off x="0" y="-57150"/>
              <a:ext cx="2356514" cy="898750"/>
            </a:xfrm>
            <a:prstGeom prst="rect">
              <a:avLst/>
            </a:prstGeom>
          </p:spPr>
          <p:txBody>
            <a:bodyPr lIns="50800" tIns="50800" rIns="50800" bIns="50800" rtlCol="0" anchor="ctr"/>
            <a:lstStyle/>
            <a:p>
              <a:pPr algn="r">
                <a:lnSpc>
                  <a:spcPts val="3240"/>
                </a:lnSpc>
              </a:pPr>
              <a:r>
                <a:rPr lang="en-US" sz="2700">
                  <a:solidFill>
                    <a:srgbClr val="000000"/>
                  </a:solidFill>
                  <a:latin typeface="Arial Bold"/>
                </a:rPr>
                <a:t>20</a:t>
              </a:r>
            </a:p>
          </p:txBody>
        </p:sp>
      </p:grpSp>
      <p:sp>
        <p:nvSpPr>
          <p:cNvPr id="17" name="Freeform 17"/>
          <p:cNvSpPr/>
          <p:nvPr/>
        </p:nvSpPr>
        <p:spPr>
          <a:xfrm>
            <a:off x="2161131" y="2554013"/>
            <a:ext cx="5166986" cy="4114800"/>
          </a:xfrm>
          <a:custGeom>
            <a:avLst/>
            <a:gdLst/>
            <a:ahLst/>
            <a:cxnLst/>
            <a:rect l="l" t="t" r="r" b="b"/>
            <a:pathLst>
              <a:path w="5166986" h="4114800">
                <a:moveTo>
                  <a:pt x="0" y="0"/>
                </a:moveTo>
                <a:lnTo>
                  <a:pt x="5166986" y="0"/>
                </a:lnTo>
                <a:lnTo>
                  <a:pt x="516698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8" name="Freeform 18"/>
          <p:cNvSpPr/>
          <p:nvPr/>
        </p:nvSpPr>
        <p:spPr>
          <a:xfrm>
            <a:off x="2363855" y="2915844"/>
            <a:ext cx="4609252" cy="2038792"/>
          </a:xfrm>
          <a:custGeom>
            <a:avLst/>
            <a:gdLst/>
            <a:ahLst/>
            <a:cxnLst/>
            <a:rect l="l" t="t" r="r" b="b"/>
            <a:pathLst>
              <a:path w="4609252" h="2038792">
                <a:moveTo>
                  <a:pt x="0" y="0"/>
                </a:moveTo>
                <a:lnTo>
                  <a:pt x="4609252" y="0"/>
                </a:lnTo>
                <a:lnTo>
                  <a:pt x="4609252" y="2038792"/>
                </a:lnTo>
                <a:lnTo>
                  <a:pt x="0" y="2038792"/>
                </a:lnTo>
                <a:lnTo>
                  <a:pt x="0" y="0"/>
                </a:lnTo>
                <a:close/>
              </a:path>
            </a:pathLst>
          </a:custGeom>
          <a:blipFill>
            <a:blip r:embed="rId7"/>
            <a:stretch>
              <a:fillRect t="-69258" b="-56818"/>
            </a:stretch>
          </a:blipFill>
        </p:spPr>
      </p:sp>
      <p:sp>
        <p:nvSpPr>
          <p:cNvPr id="19" name="TextBox 19"/>
          <p:cNvSpPr txBox="1"/>
          <p:nvPr/>
        </p:nvSpPr>
        <p:spPr>
          <a:xfrm>
            <a:off x="8624502" y="4273789"/>
            <a:ext cx="6849263" cy="1295019"/>
          </a:xfrm>
          <a:prstGeom prst="rect">
            <a:avLst/>
          </a:prstGeom>
        </p:spPr>
        <p:txBody>
          <a:bodyPr lIns="0" tIns="0" rIns="0" bIns="0" rtlCol="0" anchor="t">
            <a:spAutoFit/>
          </a:bodyPr>
          <a:lstStyle/>
          <a:p>
            <a:pPr algn="l">
              <a:lnSpc>
                <a:spcPts val="8748"/>
              </a:lnSpc>
            </a:pPr>
            <a:r>
              <a:rPr lang="en-US" sz="8100">
                <a:solidFill>
                  <a:srgbClr val="404040"/>
                </a:solidFill>
                <a:latin typeface="Arial Bold"/>
              </a:rPr>
              <a:t>Réalisation</a:t>
            </a: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196176" y="0"/>
            <a:ext cx="1091822" cy="10287000"/>
            <a:chOff x="0" y="0"/>
            <a:chExt cx="1455762" cy="13716000"/>
          </a:xfrm>
        </p:grpSpPr>
        <p:sp>
          <p:nvSpPr>
            <p:cNvPr id="3" name="Freeform 3"/>
            <p:cNvSpPr/>
            <p:nvPr/>
          </p:nvSpPr>
          <p:spPr>
            <a:xfrm>
              <a:off x="0" y="0"/>
              <a:ext cx="1455801" cy="13716000"/>
            </a:xfrm>
            <a:custGeom>
              <a:avLst/>
              <a:gdLst/>
              <a:ahLst/>
              <a:cxnLst/>
              <a:rect l="l" t="t" r="r" b="b"/>
              <a:pathLst>
                <a:path w="1455801" h="13716000">
                  <a:moveTo>
                    <a:pt x="1455801" y="0"/>
                  </a:moveTo>
                  <a:lnTo>
                    <a:pt x="1455801" y="13716000"/>
                  </a:lnTo>
                  <a:lnTo>
                    <a:pt x="0" y="0"/>
                  </a:lnTo>
                  <a:close/>
                </a:path>
              </a:pathLst>
            </a:custGeom>
            <a:solidFill>
              <a:srgbClr val="F26101">
                <a:alpha val="40000"/>
              </a:srgbClr>
            </a:solidFill>
          </p:spPr>
        </p:sp>
      </p:grpSp>
      <p:grpSp>
        <p:nvGrpSpPr>
          <p:cNvPr id="4" name="Group 4"/>
          <p:cNvGrpSpPr/>
          <p:nvPr/>
        </p:nvGrpSpPr>
        <p:grpSpPr>
          <a:xfrm>
            <a:off x="0" y="0"/>
            <a:ext cx="266132" cy="10287000"/>
            <a:chOff x="0" y="0"/>
            <a:chExt cx="354842" cy="13716000"/>
          </a:xfrm>
        </p:grpSpPr>
        <p:sp>
          <p:nvSpPr>
            <p:cNvPr id="5" name="Freeform 5"/>
            <p:cNvSpPr/>
            <p:nvPr/>
          </p:nvSpPr>
          <p:spPr>
            <a:xfrm>
              <a:off x="0" y="0"/>
              <a:ext cx="354838" cy="13716000"/>
            </a:xfrm>
            <a:custGeom>
              <a:avLst/>
              <a:gdLst/>
              <a:ahLst/>
              <a:cxnLst/>
              <a:rect l="l" t="t" r="r" b="b"/>
              <a:pathLst>
                <a:path w="354838" h="13716000">
                  <a:moveTo>
                    <a:pt x="0" y="0"/>
                  </a:moveTo>
                  <a:lnTo>
                    <a:pt x="354838" y="0"/>
                  </a:lnTo>
                  <a:lnTo>
                    <a:pt x="354838" y="13716000"/>
                  </a:lnTo>
                  <a:lnTo>
                    <a:pt x="0" y="13716000"/>
                  </a:lnTo>
                  <a:close/>
                </a:path>
              </a:pathLst>
            </a:custGeom>
            <a:solidFill>
              <a:srgbClr val="454545"/>
            </a:solidFill>
          </p:spPr>
        </p:sp>
      </p:grpSp>
      <p:grpSp>
        <p:nvGrpSpPr>
          <p:cNvPr id="6" name="Group 6"/>
          <p:cNvGrpSpPr/>
          <p:nvPr/>
        </p:nvGrpSpPr>
        <p:grpSpPr>
          <a:xfrm>
            <a:off x="219160" y="0"/>
            <a:ext cx="266132" cy="10287000"/>
            <a:chOff x="0" y="0"/>
            <a:chExt cx="354842" cy="13716000"/>
          </a:xfrm>
        </p:grpSpPr>
        <p:sp>
          <p:nvSpPr>
            <p:cNvPr id="7" name="Freeform 7"/>
            <p:cNvSpPr/>
            <p:nvPr/>
          </p:nvSpPr>
          <p:spPr>
            <a:xfrm>
              <a:off x="0" y="0"/>
              <a:ext cx="354838" cy="13716000"/>
            </a:xfrm>
            <a:custGeom>
              <a:avLst/>
              <a:gdLst/>
              <a:ahLst/>
              <a:cxnLst/>
              <a:rect l="l" t="t" r="r" b="b"/>
              <a:pathLst>
                <a:path w="354838" h="13716000">
                  <a:moveTo>
                    <a:pt x="0" y="0"/>
                  </a:moveTo>
                  <a:lnTo>
                    <a:pt x="354838" y="0"/>
                  </a:lnTo>
                  <a:lnTo>
                    <a:pt x="354838" y="13716000"/>
                  </a:lnTo>
                  <a:lnTo>
                    <a:pt x="0" y="13716000"/>
                  </a:lnTo>
                  <a:close/>
                </a:path>
              </a:pathLst>
            </a:custGeom>
            <a:solidFill>
              <a:srgbClr val="86ABD4"/>
            </a:solidFill>
          </p:spPr>
        </p:sp>
      </p:grpSp>
      <p:grpSp>
        <p:nvGrpSpPr>
          <p:cNvPr id="8" name="Group 8"/>
          <p:cNvGrpSpPr/>
          <p:nvPr/>
        </p:nvGrpSpPr>
        <p:grpSpPr>
          <a:xfrm>
            <a:off x="16520614" y="9655800"/>
            <a:ext cx="1767386" cy="631200"/>
            <a:chOff x="0" y="0"/>
            <a:chExt cx="2356514" cy="841600"/>
          </a:xfrm>
        </p:grpSpPr>
        <p:sp>
          <p:nvSpPr>
            <p:cNvPr id="9" name="Freeform 9"/>
            <p:cNvSpPr/>
            <p:nvPr/>
          </p:nvSpPr>
          <p:spPr>
            <a:xfrm>
              <a:off x="0" y="0"/>
              <a:ext cx="2356485" cy="841629"/>
            </a:xfrm>
            <a:custGeom>
              <a:avLst/>
              <a:gdLst/>
              <a:ahLst/>
              <a:cxnLst/>
              <a:rect l="l" t="t" r="r" b="b"/>
              <a:pathLst>
                <a:path w="2356485" h="841629">
                  <a:moveTo>
                    <a:pt x="0" y="0"/>
                  </a:moveTo>
                  <a:lnTo>
                    <a:pt x="2356485" y="0"/>
                  </a:lnTo>
                  <a:lnTo>
                    <a:pt x="2356485" y="841629"/>
                  </a:lnTo>
                  <a:lnTo>
                    <a:pt x="0" y="841629"/>
                  </a:lnTo>
                  <a:close/>
                </a:path>
              </a:pathLst>
            </a:custGeom>
            <a:solidFill>
              <a:srgbClr val="86ABD4"/>
            </a:solidFill>
          </p:spPr>
        </p:sp>
        <p:sp>
          <p:nvSpPr>
            <p:cNvPr id="10" name="TextBox 10"/>
            <p:cNvSpPr txBox="1"/>
            <p:nvPr/>
          </p:nvSpPr>
          <p:spPr>
            <a:xfrm>
              <a:off x="0" y="-57150"/>
              <a:ext cx="2356514" cy="898750"/>
            </a:xfrm>
            <a:prstGeom prst="rect">
              <a:avLst/>
            </a:prstGeom>
          </p:spPr>
          <p:txBody>
            <a:bodyPr lIns="50800" tIns="50800" rIns="50800" bIns="50800" rtlCol="0" anchor="ctr"/>
            <a:lstStyle/>
            <a:p>
              <a:pPr algn="r">
                <a:lnSpc>
                  <a:spcPts val="3240"/>
                </a:lnSpc>
              </a:pPr>
              <a:r>
                <a:rPr lang="en-US" sz="2700">
                  <a:solidFill>
                    <a:srgbClr val="000000"/>
                  </a:solidFill>
                  <a:latin typeface="Arial Bold"/>
                </a:rPr>
                <a:t>21</a:t>
              </a:r>
            </a:p>
          </p:txBody>
        </p:sp>
      </p:grpSp>
      <p:sp>
        <p:nvSpPr>
          <p:cNvPr id="11" name="Freeform 11"/>
          <p:cNvSpPr/>
          <p:nvPr/>
        </p:nvSpPr>
        <p:spPr>
          <a:xfrm>
            <a:off x="6678180" y="266342"/>
            <a:ext cx="6609655" cy="9705058"/>
          </a:xfrm>
          <a:custGeom>
            <a:avLst/>
            <a:gdLst/>
            <a:ahLst/>
            <a:cxnLst/>
            <a:rect l="l" t="t" r="r" b="b"/>
            <a:pathLst>
              <a:path w="6609655" h="9705058">
                <a:moveTo>
                  <a:pt x="0" y="0"/>
                </a:moveTo>
                <a:lnTo>
                  <a:pt x="6609655" y="0"/>
                </a:lnTo>
                <a:lnTo>
                  <a:pt x="6609655" y="9705058"/>
                </a:lnTo>
                <a:lnTo>
                  <a:pt x="0" y="9705058"/>
                </a:lnTo>
                <a:lnTo>
                  <a:pt x="0" y="0"/>
                </a:lnTo>
                <a:close/>
              </a:path>
            </a:pathLst>
          </a:custGeom>
          <a:blipFill>
            <a:blip r:embed="rId2"/>
            <a:stretch>
              <a:fillRect/>
            </a:stretch>
          </a:blipFill>
        </p:spPr>
      </p:sp>
      <p:sp>
        <p:nvSpPr>
          <p:cNvPr id="12" name="TextBox 12"/>
          <p:cNvSpPr txBox="1"/>
          <p:nvPr/>
        </p:nvSpPr>
        <p:spPr>
          <a:xfrm>
            <a:off x="14488761" y="3421738"/>
            <a:ext cx="1296144" cy="472648"/>
          </a:xfrm>
          <a:prstGeom prst="rect">
            <a:avLst/>
          </a:prstGeom>
        </p:spPr>
        <p:txBody>
          <a:bodyPr lIns="0" tIns="0" rIns="0" bIns="0" rtlCol="0" anchor="t">
            <a:spAutoFit/>
          </a:bodyPr>
          <a:lstStyle/>
          <a:p>
            <a:pPr algn="ctr">
              <a:lnSpc>
                <a:spcPts val="3240"/>
              </a:lnSpc>
            </a:pPr>
            <a:r>
              <a:rPr lang="en-US" sz="2700">
                <a:solidFill>
                  <a:srgbClr val="FFFFFF"/>
                </a:solidFill>
                <a:latin typeface="Arial"/>
              </a:rPr>
              <a:t>Step 4</a:t>
            </a:r>
          </a:p>
        </p:txBody>
      </p:sp>
      <p:sp>
        <p:nvSpPr>
          <p:cNvPr id="13" name="TextBox 13"/>
          <p:cNvSpPr txBox="1"/>
          <p:nvPr/>
        </p:nvSpPr>
        <p:spPr>
          <a:xfrm>
            <a:off x="1028700" y="228242"/>
            <a:ext cx="4231043" cy="673608"/>
          </a:xfrm>
          <a:prstGeom prst="rect">
            <a:avLst/>
          </a:prstGeom>
        </p:spPr>
        <p:txBody>
          <a:bodyPr lIns="0" tIns="0" rIns="0" bIns="0" rtlCol="0" anchor="t">
            <a:spAutoFit/>
          </a:bodyPr>
          <a:lstStyle/>
          <a:p>
            <a:pPr algn="l">
              <a:lnSpc>
                <a:spcPts val="4536"/>
              </a:lnSpc>
            </a:pPr>
            <a:r>
              <a:rPr lang="en-US" sz="4200">
                <a:solidFill>
                  <a:srgbClr val="000000"/>
                </a:solidFill>
                <a:latin typeface="Arial Italics"/>
                <a:ea typeface="Arial Italics"/>
              </a:rPr>
              <a:t>Page d’accu﻿eil</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196176" y="0"/>
            <a:ext cx="1091822" cy="10287000"/>
            <a:chOff x="0" y="0"/>
            <a:chExt cx="1455762" cy="13716000"/>
          </a:xfrm>
        </p:grpSpPr>
        <p:sp>
          <p:nvSpPr>
            <p:cNvPr id="3" name="Freeform 3"/>
            <p:cNvSpPr/>
            <p:nvPr/>
          </p:nvSpPr>
          <p:spPr>
            <a:xfrm>
              <a:off x="0" y="0"/>
              <a:ext cx="1455801" cy="13716000"/>
            </a:xfrm>
            <a:custGeom>
              <a:avLst/>
              <a:gdLst/>
              <a:ahLst/>
              <a:cxnLst/>
              <a:rect l="l" t="t" r="r" b="b"/>
              <a:pathLst>
                <a:path w="1455801" h="13716000">
                  <a:moveTo>
                    <a:pt x="1455801" y="0"/>
                  </a:moveTo>
                  <a:lnTo>
                    <a:pt x="1455801" y="13716000"/>
                  </a:lnTo>
                  <a:lnTo>
                    <a:pt x="0" y="0"/>
                  </a:lnTo>
                  <a:close/>
                </a:path>
              </a:pathLst>
            </a:custGeom>
            <a:solidFill>
              <a:srgbClr val="F26101">
                <a:alpha val="40000"/>
              </a:srgbClr>
            </a:solidFill>
          </p:spPr>
        </p:sp>
      </p:grpSp>
      <p:grpSp>
        <p:nvGrpSpPr>
          <p:cNvPr id="4" name="Group 4"/>
          <p:cNvGrpSpPr/>
          <p:nvPr/>
        </p:nvGrpSpPr>
        <p:grpSpPr>
          <a:xfrm>
            <a:off x="0" y="0"/>
            <a:ext cx="266132" cy="10287000"/>
            <a:chOff x="0" y="0"/>
            <a:chExt cx="354842" cy="13716000"/>
          </a:xfrm>
        </p:grpSpPr>
        <p:sp>
          <p:nvSpPr>
            <p:cNvPr id="5" name="Freeform 5"/>
            <p:cNvSpPr/>
            <p:nvPr/>
          </p:nvSpPr>
          <p:spPr>
            <a:xfrm>
              <a:off x="0" y="0"/>
              <a:ext cx="354838" cy="13716000"/>
            </a:xfrm>
            <a:custGeom>
              <a:avLst/>
              <a:gdLst/>
              <a:ahLst/>
              <a:cxnLst/>
              <a:rect l="l" t="t" r="r" b="b"/>
              <a:pathLst>
                <a:path w="354838" h="13716000">
                  <a:moveTo>
                    <a:pt x="0" y="0"/>
                  </a:moveTo>
                  <a:lnTo>
                    <a:pt x="354838" y="0"/>
                  </a:lnTo>
                  <a:lnTo>
                    <a:pt x="354838" y="13716000"/>
                  </a:lnTo>
                  <a:lnTo>
                    <a:pt x="0" y="13716000"/>
                  </a:lnTo>
                  <a:close/>
                </a:path>
              </a:pathLst>
            </a:custGeom>
            <a:solidFill>
              <a:srgbClr val="454545"/>
            </a:solidFill>
          </p:spPr>
        </p:sp>
      </p:grpSp>
      <p:grpSp>
        <p:nvGrpSpPr>
          <p:cNvPr id="6" name="Group 6"/>
          <p:cNvGrpSpPr/>
          <p:nvPr/>
        </p:nvGrpSpPr>
        <p:grpSpPr>
          <a:xfrm>
            <a:off x="219160" y="0"/>
            <a:ext cx="266132" cy="10287000"/>
            <a:chOff x="0" y="0"/>
            <a:chExt cx="354842" cy="13716000"/>
          </a:xfrm>
        </p:grpSpPr>
        <p:sp>
          <p:nvSpPr>
            <p:cNvPr id="7" name="Freeform 7"/>
            <p:cNvSpPr/>
            <p:nvPr/>
          </p:nvSpPr>
          <p:spPr>
            <a:xfrm>
              <a:off x="0" y="0"/>
              <a:ext cx="354838" cy="13716000"/>
            </a:xfrm>
            <a:custGeom>
              <a:avLst/>
              <a:gdLst/>
              <a:ahLst/>
              <a:cxnLst/>
              <a:rect l="l" t="t" r="r" b="b"/>
              <a:pathLst>
                <a:path w="354838" h="13716000">
                  <a:moveTo>
                    <a:pt x="0" y="0"/>
                  </a:moveTo>
                  <a:lnTo>
                    <a:pt x="354838" y="0"/>
                  </a:lnTo>
                  <a:lnTo>
                    <a:pt x="354838" y="13716000"/>
                  </a:lnTo>
                  <a:lnTo>
                    <a:pt x="0" y="13716000"/>
                  </a:lnTo>
                  <a:close/>
                </a:path>
              </a:pathLst>
            </a:custGeom>
            <a:solidFill>
              <a:srgbClr val="86ABD4"/>
            </a:solidFill>
          </p:spPr>
        </p:sp>
      </p:grpSp>
      <p:grpSp>
        <p:nvGrpSpPr>
          <p:cNvPr id="8" name="Group 8"/>
          <p:cNvGrpSpPr/>
          <p:nvPr/>
        </p:nvGrpSpPr>
        <p:grpSpPr>
          <a:xfrm>
            <a:off x="16520614" y="9655800"/>
            <a:ext cx="1767386" cy="631200"/>
            <a:chOff x="0" y="0"/>
            <a:chExt cx="2356514" cy="841600"/>
          </a:xfrm>
        </p:grpSpPr>
        <p:sp>
          <p:nvSpPr>
            <p:cNvPr id="9" name="Freeform 9"/>
            <p:cNvSpPr/>
            <p:nvPr/>
          </p:nvSpPr>
          <p:spPr>
            <a:xfrm>
              <a:off x="0" y="0"/>
              <a:ext cx="2356485" cy="841629"/>
            </a:xfrm>
            <a:custGeom>
              <a:avLst/>
              <a:gdLst/>
              <a:ahLst/>
              <a:cxnLst/>
              <a:rect l="l" t="t" r="r" b="b"/>
              <a:pathLst>
                <a:path w="2356485" h="841629">
                  <a:moveTo>
                    <a:pt x="0" y="0"/>
                  </a:moveTo>
                  <a:lnTo>
                    <a:pt x="2356485" y="0"/>
                  </a:lnTo>
                  <a:lnTo>
                    <a:pt x="2356485" y="841629"/>
                  </a:lnTo>
                  <a:lnTo>
                    <a:pt x="0" y="841629"/>
                  </a:lnTo>
                  <a:close/>
                </a:path>
              </a:pathLst>
            </a:custGeom>
            <a:solidFill>
              <a:srgbClr val="86ABD4"/>
            </a:solidFill>
          </p:spPr>
        </p:sp>
        <p:sp>
          <p:nvSpPr>
            <p:cNvPr id="10" name="TextBox 10"/>
            <p:cNvSpPr txBox="1"/>
            <p:nvPr/>
          </p:nvSpPr>
          <p:spPr>
            <a:xfrm>
              <a:off x="0" y="-57150"/>
              <a:ext cx="2356514" cy="898750"/>
            </a:xfrm>
            <a:prstGeom prst="rect">
              <a:avLst/>
            </a:prstGeom>
          </p:spPr>
          <p:txBody>
            <a:bodyPr lIns="50800" tIns="50800" rIns="50800" bIns="50800" rtlCol="0" anchor="ctr"/>
            <a:lstStyle/>
            <a:p>
              <a:pPr algn="r">
                <a:lnSpc>
                  <a:spcPts val="3240"/>
                </a:lnSpc>
              </a:pPr>
              <a:r>
                <a:rPr lang="en-US" sz="2700">
                  <a:solidFill>
                    <a:srgbClr val="000000"/>
                  </a:solidFill>
                  <a:latin typeface="Arial Bold"/>
                </a:rPr>
                <a:t>22</a:t>
              </a:r>
            </a:p>
          </p:txBody>
        </p:sp>
      </p:grpSp>
      <p:sp>
        <p:nvSpPr>
          <p:cNvPr id="11" name="Freeform 11"/>
          <p:cNvSpPr/>
          <p:nvPr/>
        </p:nvSpPr>
        <p:spPr>
          <a:xfrm>
            <a:off x="7438142" y="285336"/>
            <a:ext cx="6594792" cy="9716327"/>
          </a:xfrm>
          <a:custGeom>
            <a:avLst/>
            <a:gdLst/>
            <a:ahLst/>
            <a:cxnLst/>
            <a:rect l="l" t="t" r="r" b="b"/>
            <a:pathLst>
              <a:path w="6594792" h="9716327">
                <a:moveTo>
                  <a:pt x="0" y="0"/>
                </a:moveTo>
                <a:lnTo>
                  <a:pt x="6594793" y="0"/>
                </a:lnTo>
                <a:lnTo>
                  <a:pt x="6594793" y="9716328"/>
                </a:lnTo>
                <a:lnTo>
                  <a:pt x="0" y="9716328"/>
                </a:lnTo>
                <a:lnTo>
                  <a:pt x="0" y="0"/>
                </a:lnTo>
                <a:close/>
              </a:path>
            </a:pathLst>
          </a:custGeom>
          <a:blipFill>
            <a:blip r:embed="rId2"/>
            <a:stretch>
              <a:fillRect/>
            </a:stretch>
          </a:blipFill>
        </p:spPr>
      </p:sp>
      <p:sp>
        <p:nvSpPr>
          <p:cNvPr id="12" name="TextBox 12"/>
          <p:cNvSpPr txBox="1"/>
          <p:nvPr/>
        </p:nvSpPr>
        <p:spPr>
          <a:xfrm>
            <a:off x="14488761" y="3421738"/>
            <a:ext cx="1296144" cy="472648"/>
          </a:xfrm>
          <a:prstGeom prst="rect">
            <a:avLst/>
          </a:prstGeom>
        </p:spPr>
        <p:txBody>
          <a:bodyPr lIns="0" tIns="0" rIns="0" bIns="0" rtlCol="0" anchor="t">
            <a:spAutoFit/>
          </a:bodyPr>
          <a:lstStyle/>
          <a:p>
            <a:pPr algn="ctr">
              <a:lnSpc>
                <a:spcPts val="3240"/>
              </a:lnSpc>
            </a:pPr>
            <a:r>
              <a:rPr lang="en-US" sz="2700">
                <a:solidFill>
                  <a:srgbClr val="FFFFFF"/>
                </a:solidFill>
                <a:latin typeface="Arial"/>
              </a:rPr>
              <a:t>Step 4</a:t>
            </a:r>
          </a:p>
        </p:txBody>
      </p:sp>
      <p:sp>
        <p:nvSpPr>
          <p:cNvPr id="13" name="TextBox 13"/>
          <p:cNvSpPr txBox="1"/>
          <p:nvPr/>
        </p:nvSpPr>
        <p:spPr>
          <a:xfrm>
            <a:off x="710742" y="170432"/>
            <a:ext cx="7237191" cy="673608"/>
          </a:xfrm>
          <a:prstGeom prst="rect">
            <a:avLst/>
          </a:prstGeom>
        </p:spPr>
        <p:txBody>
          <a:bodyPr lIns="0" tIns="0" rIns="0" bIns="0" rtlCol="0" anchor="t">
            <a:spAutoFit/>
          </a:bodyPr>
          <a:lstStyle/>
          <a:p>
            <a:pPr algn="l">
              <a:lnSpc>
                <a:spcPts val="4536"/>
              </a:lnSpc>
            </a:pPr>
            <a:r>
              <a:rPr lang="en-US" sz="4200">
                <a:solidFill>
                  <a:srgbClr val="000000"/>
                </a:solidFill>
                <a:latin typeface="Arial Italics"/>
              </a:rPr>
              <a:t>Page de détails du produit</a:t>
            </a: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196176" y="0"/>
            <a:ext cx="1091822" cy="10287000"/>
            <a:chOff x="0" y="0"/>
            <a:chExt cx="1455762" cy="13716000"/>
          </a:xfrm>
        </p:grpSpPr>
        <p:sp>
          <p:nvSpPr>
            <p:cNvPr id="3" name="Freeform 3"/>
            <p:cNvSpPr/>
            <p:nvPr/>
          </p:nvSpPr>
          <p:spPr>
            <a:xfrm>
              <a:off x="0" y="0"/>
              <a:ext cx="1455801" cy="13716000"/>
            </a:xfrm>
            <a:custGeom>
              <a:avLst/>
              <a:gdLst/>
              <a:ahLst/>
              <a:cxnLst/>
              <a:rect l="l" t="t" r="r" b="b"/>
              <a:pathLst>
                <a:path w="1455801" h="13716000">
                  <a:moveTo>
                    <a:pt x="1455801" y="0"/>
                  </a:moveTo>
                  <a:lnTo>
                    <a:pt x="1455801" y="13716000"/>
                  </a:lnTo>
                  <a:lnTo>
                    <a:pt x="0" y="0"/>
                  </a:lnTo>
                  <a:close/>
                </a:path>
              </a:pathLst>
            </a:custGeom>
            <a:solidFill>
              <a:srgbClr val="F26101">
                <a:alpha val="40000"/>
              </a:srgbClr>
            </a:solidFill>
          </p:spPr>
        </p:sp>
      </p:grpSp>
      <p:grpSp>
        <p:nvGrpSpPr>
          <p:cNvPr id="4" name="Group 4"/>
          <p:cNvGrpSpPr/>
          <p:nvPr/>
        </p:nvGrpSpPr>
        <p:grpSpPr>
          <a:xfrm>
            <a:off x="0" y="0"/>
            <a:ext cx="266132" cy="10287000"/>
            <a:chOff x="0" y="0"/>
            <a:chExt cx="354842" cy="13716000"/>
          </a:xfrm>
        </p:grpSpPr>
        <p:sp>
          <p:nvSpPr>
            <p:cNvPr id="5" name="Freeform 5"/>
            <p:cNvSpPr/>
            <p:nvPr/>
          </p:nvSpPr>
          <p:spPr>
            <a:xfrm>
              <a:off x="0" y="0"/>
              <a:ext cx="354838" cy="13716000"/>
            </a:xfrm>
            <a:custGeom>
              <a:avLst/>
              <a:gdLst/>
              <a:ahLst/>
              <a:cxnLst/>
              <a:rect l="l" t="t" r="r" b="b"/>
              <a:pathLst>
                <a:path w="354838" h="13716000">
                  <a:moveTo>
                    <a:pt x="0" y="0"/>
                  </a:moveTo>
                  <a:lnTo>
                    <a:pt x="354838" y="0"/>
                  </a:lnTo>
                  <a:lnTo>
                    <a:pt x="354838" y="13716000"/>
                  </a:lnTo>
                  <a:lnTo>
                    <a:pt x="0" y="13716000"/>
                  </a:lnTo>
                  <a:close/>
                </a:path>
              </a:pathLst>
            </a:custGeom>
            <a:solidFill>
              <a:srgbClr val="454545"/>
            </a:solidFill>
          </p:spPr>
        </p:sp>
      </p:grpSp>
      <p:grpSp>
        <p:nvGrpSpPr>
          <p:cNvPr id="6" name="Group 6"/>
          <p:cNvGrpSpPr/>
          <p:nvPr/>
        </p:nvGrpSpPr>
        <p:grpSpPr>
          <a:xfrm>
            <a:off x="219160" y="0"/>
            <a:ext cx="266132" cy="10287000"/>
            <a:chOff x="0" y="0"/>
            <a:chExt cx="354842" cy="13716000"/>
          </a:xfrm>
        </p:grpSpPr>
        <p:sp>
          <p:nvSpPr>
            <p:cNvPr id="7" name="Freeform 7"/>
            <p:cNvSpPr/>
            <p:nvPr/>
          </p:nvSpPr>
          <p:spPr>
            <a:xfrm>
              <a:off x="0" y="0"/>
              <a:ext cx="354838" cy="13716000"/>
            </a:xfrm>
            <a:custGeom>
              <a:avLst/>
              <a:gdLst/>
              <a:ahLst/>
              <a:cxnLst/>
              <a:rect l="l" t="t" r="r" b="b"/>
              <a:pathLst>
                <a:path w="354838" h="13716000">
                  <a:moveTo>
                    <a:pt x="0" y="0"/>
                  </a:moveTo>
                  <a:lnTo>
                    <a:pt x="354838" y="0"/>
                  </a:lnTo>
                  <a:lnTo>
                    <a:pt x="354838" y="13716000"/>
                  </a:lnTo>
                  <a:lnTo>
                    <a:pt x="0" y="13716000"/>
                  </a:lnTo>
                  <a:close/>
                </a:path>
              </a:pathLst>
            </a:custGeom>
            <a:solidFill>
              <a:srgbClr val="86ABD4"/>
            </a:solidFill>
          </p:spPr>
        </p:sp>
      </p:grpSp>
      <p:grpSp>
        <p:nvGrpSpPr>
          <p:cNvPr id="8" name="Group 8"/>
          <p:cNvGrpSpPr/>
          <p:nvPr/>
        </p:nvGrpSpPr>
        <p:grpSpPr>
          <a:xfrm>
            <a:off x="16520614" y="9655800"/>
            <a:ext cx="1767386" cy="631200"/>
            <a:chOff x="0" y="0"/>
            <a:chExt cx="2356514" cy="841600"/>
          </a:xfrm>
        </p:grpSpPr>
        <p:sp>
          <p:nvSpPr>
            <p:cNvPr id="9" name="Freeform 9"/>
            <p:cNvSpPr/>
            <p:nvPr/>
          </p:nvSpPr>
          <p:spPr>
            <a:xfrm>
              <a:off x="0" y="0"/>
              <a:ext cx="2356485" cy="841629"/>
            </a:xfrm>
            <a:custGeom>
              <a:avLst/>
              <a:gdLst/>
              <a:ahLst/>
              <a:cxnLst/>
              <a:rect l="l" t="t" r="r" b="b"/>
              <a:pathLst>
                <a:path w="2356485" h="841629">
                  <a:moveTo>
                    <a:pt x="0" y="0"/>
                  </a:moveTo>
                  <a:lnTo>
                    <a:pt x="2356485" y="0"/>
                  </a:lnTo>
                  <a:lnTo>
                    <a:pt x="2356485" y="841629"/>
                  </a:lnTo>
                  <a:lnTo>
                    <a:pt x="0" y="841629"/>
                  </a:lnTo>
                  <a:close/>
                </a:path>
              </a:pathLst>
            </a:custGeom>
            <a:solidFill>
              <a:srgbClr val="86ABD4"/>
            </a:solidFill>
          </p:spPr>
        </p:sp>
        <p:sp>
          <p:nvSpPr>
            <p:cNvPr id="10" name="TextBox 10"/>
            <p:cNvSpPr txBox="1"/>
            <p:nvPr/>
          </p:nvSpPr>
          <p:spPr>
            <a:xfrm>
              <a:off x="0" y="-57150"/>
              <a:ext cx="2356514" cy="898750"/>
            </a:xfrm>
            <a:prstGeom prst="rect">
              <a:avLst/>
            </a:prstGeom>
          </p:spPr>
          <p:txBody>
            <a:bodyPr lIns="50800" tIns="50800" rIns="50800" bIns="50800" rtlCol="0" anchor="ctr"/>
            <a:lstStyle/>
            <a:p>
              <a:pPr algn="r">
                <a:lnSpc>
                  <a:spcPts val="3240"/>
                </a:lnSpc>
              </a:pPr>
              <a:r>
                <a:rPr lang="en-US" sz="2700">
                  <a:solidFill>
                    <a:srgbClr val="000000"/>
                  </a:solidFill>
                  <a:latin typeface="Arial Bold"/>
                </a:rPr>
                <a:t>23</a:t>
              </a:r>
            </a:p>
          </p:txBody>
        </p:sp>
      </p:grpSp>
      <p:sp>
        <p:nvSpPr>
          <p:cNvPr id="11" name="Freeform 11"/>
          <p:cNvSpPr/>
          <p:nvPr/>
        </p:nvSpPr>
        <p:spPr>
          <a:xfrm>
            <a:off x="6286402" y="844040"/>
            <a:ext cx="6792659" cy="9127360"/>
          </a:xfrm>
          <a:custGeom>
            <a:avLst/>
            <a:gdLst/>
            <a:ahLst/>
            <a:cxnLst/>
            <a:rect l="l" t="t" r="r" b="b"/>
            <a:pathLst>
              <a:path w="6792659" h="9127360">
                <a:moveTo>
                  <a:pt x="0" y="0"/>
                </a:moveTo>
                <a:lnTo>
                  <a:pt x="6792659" y="0"/>
                </a:lnTo>
                <a:lnTo>
                  <a:pt x="6792659" y="9127360"/>
                </a:lnTo>
                <a:lnTo>
                  <a:pt x="0" y="9127360"/>
                </a:lnTo>
                <a:lnTo>
                  <a:pt x="0" y="0"/>
                </a:lnTo>
                <a:close/>
              </a:path>
            </a:pathLst>
          </a:custGeom>
          <a:blipFill>
            <a:blip r:embed="rId2"/>
            <a:stretch>
              <a:fillRect/>
            </a:stretch>
          </a:blipFill>
        </p:spPr>
      </p:sp>
      <p:sp>
        <p:nvSpPr>
          <p:cNvPr id="12" name="TextBox 12"/>
          <p:cNvSpPr txBox="1"/>
          <p:nvPr/>
        </p:nvSpPr>
        <p:spPr>
          <a:xfrm>
            <a:off x="14488761" y="3421738"/>
            <a:ext cx="1296144" cy="472648"/>
          </a:xfrm>
          <a:prstGeom prst="rect">
            <a:avLst/>
          </a:prstGeom>
        </p:spPr>
        <p:txBody>
          <a:bodyPr lIns="0" tIns="0" rIns="0" bIns="0" rtlCol="0" anchor="t">
            <a:spAutoFit/>
          </a:bodyPr>
          <a:lstStyle/>
          <a:p>
            <a:pPr algn="ctr">
              <a:lnSpc>
                <a:spcPts val="3240"/>
              </a:lnSpc>
            </a:pPr>
            <a:r>
              <a:rPr lang="en-US" sz="2700">
                <a:solidFill>
                  <a:srgbClr val="FFFFFF"/>
                </a:solidFill>
                <a:latin typeface="Arial"/>
              </a:rPr>
              <a:t>Step 4</a:t>
            </a:r>
          </a:p>
        </p:txBody>
      </p:sp>
      <p:sp>
        <p:nvSpPr>
          <p:cNvPr id="13" name="TextBox 13"/>
          <p:cNvSpPr txBox="1"/>
          <p:nvPr/>
        </p:nvSpPr>
        <p:spPr>
          <a:xfrm>
            <a:off x="710742" y="170432"/>
            <a:ext cx="7237191" cy="673608"/>
          </a:xfrm>
          <a:prstGeom prst="rect">
            <a:avLst/>
          </a:prstGeom>
        </p:spPr>
        <p:txBody>
          <a:bodyPr lIns="0" tIns="0" rIns="0" bIns="0" rtlCol="0" anchor="t">
            <a:spAutoFit/>
          </a:bodyPr>
          <a:lstStyle/>
          <a:p>
            <a:pPr algn="l">
              <a:lnSpc>
                <a:spcPts val="4536"/>
              </a:lnSpc>
            </a:pPr>
            <a:r>
              <a:rPr lang="en-US" sz="4200">
                <a:solidFill>
                  <a:srgbClr val="000000"/>
                </a:solidFill>
                <a:latin typeface="Arial Italics"/>
              </a:rPr>
              <a:t>Page de commande (panier)</a:t>
            </a: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196176" y="0"/>
            <a:ext cx="1091822" cy="10287000"/>
            <a:chOff x="0" y="0"/>
            <a:chExt cx="1455762" cy="13716000"/>
          </a:xfrm>
        </p:grpSpPr>
        <p:sp>
          <p:nvSpPr>
            <p:cNvPr id="3" name="Freeform 3"/>
            <p:cNvSpPr/>
            <p:nvPr/>
          </p:nvSpPr>
          <p:spPr>
            <a:xfrm>
              <a:off x="0" y="0"/>
              <a:ext cx="1455801" cy="13716000"/>
            </a:xfrm>
            <a:custGeom>
              <a:avLst/>
              <a:gdLst/>
              <a:ahLst/>
              <a:cxnLst/>
              <a:rect l="l" t="t" r="r" b="b"/>
              <a:pathLst>
                <a:path w="1455801" h="13716000">
                  <a:moveTo>
                    <a:pt x="1455801" y="0"/>
                  </a:moveTo>
                  <a:lnTo>
                    <a:pt x="1455801" y="13716000"/>
                  </a:lnTo>
                  <a:lnTo>
                    <a:pt x="0" y="0"/>
                  </a:lnTo>
                  <a:close/>
                </a:path>
              </a:pathLst>
            </a:custGeom>
            <a:solidFill>
              <a:srgbClr val="F26101">
                <a:alpha val="40000"/>
              </a:srgbClr>
            </a:solidFill>
          </p:spPr>
        </p:sp>
      </p:grpSp>
      <p:grpSp>
        <p:nvGrpSpPr>
          <p:cNvPr id="4" name="Group 4"/>
          <p:cNvGrpSpPr/>
          <p:nvPr/>
        </p:nvGrpSpPr>
        <p:grpSpPr>
          <a:xfrm>
            <a:off x="0" y="0"/>
            <a:ext cx="266132" cy="10287000"/>
            <a:chOff x="0" y="0"/>
            <a:chExt cx="354842" cy="13716000"/>
          </a:xfrm>
        </p:grpSpPr>
        <p:sp>
          <p:nvSpPr>
            <p:cNvPr id="5" name="Freeform 5"/>
            <p:cNvSpPr/>
            <p:nvPr/>
          </p:nvSpPr>
          <p:spPr>
            <a:xfrm>
              <a:off x="0" y="0"/>
              <a:ext cx="354838" cy="13716000"/>
            </a:xfrm>
            <a:custGeom>
              <a:avLst/>
              <a:gdLst/>
              <a:ahLst/>
              <a:cxnLst/>
              <a:rect l="l" t="t" r="r" b="b"/>
              <a:pathLst>
                <a:path w="354838" h="13716000">
                  <a:moveTo>
                    <a:pt x="0" y="0"/>
                  </a:moveTo>
                  <a:lnTo>
                    <a:pt x="354838" y="0"/>
                  </a:lnTo>
                  <a:lnTo>
                    <a:pt x="354838" y="13716000"/>
                  </a:lnTo>
                  <a:lnTo>
                    <a:pt x="0" y="13716000"/>
                  </a:lnTo>
                  <a:close/>
                </a:path>
              </a:pathLst>
            </a:custGeom>
            <a:solidFill>
              <a:srgbClr val="454545"/>
            </a:solidFill>
          </p:spPr>
        </p:sp>
      </p:grpSp>
      <p:grpSp>
        <p:nvGrpSpPr>
          <p:cNvPr id="6" name="Group 6"/>
          <p:cNvGrpSpPr/>
          <p:nvPr/>
        </p:nvGrpSpPr>
        <p:grpSpPr>
          <a:xfrm>
            <a:off x="219160" y="0"/>
            <a:ext cx="266132" cy="10287000"/>
            <a:chOff x="0" y="0"/>
            <a:chExt cx="354842" cy="13716000"/>
          </a:xfrm>
        </p:grpSpPr>
        <p:sp>
          <p:nvSpPr>
            <p:cNvPr id="7" name="Freeform 7"/>
            <p:cNvSpPr/>
            <p:nvPr/>
          </p:nvSpPr>
          <p:spPr>
            <a:xfrm>
              <a:off x="0" y="0"/>
              <a:ext cx="354838" cy="13716000"/>
            </a:xfrm>
            <a:custGeom>
              <a:avLst/>
              <a:gdLst/>
              <a:ahLst/>
              <a:cxnLst/>
              <a:rect l="l" t="t" r="r" b="b"/>
              <a:pathLst>
                <a:path w="354838" h="13716000">
                  <a:moveTo>
                    <a:pt x="0" y="0"/>
                  </a:moveTo>
                  <a:lnTo>
                    <a:pt x="354838" y="0"/>
                  </a:lnTo>
                  <a:lnTo>
                    <a:pt x="354838" y="13716000"/>
                  </a:lnTo>
                  <a:lnTo>
                    <a:pt x="0" y="13716000"/>
                  </a:lnTo>
                  <a:close/>
                </a:path>
              </a:pathLst>
            </a:custGeom>
            <a:solidFill>
              <a:srgbClr val="86ABD4"/>
            </a:solidFill>
          </p:spPr>
        </p:sp>
      </p:grpSp>
      <p:grpSp>
        <p:nvGrpSpPr>
          <p:cNvPr id="8" name="Group 8"/>
          <p:cNvGrpSpPr/>
          <p:nvPr/>
        </p:nvGrpSpPr>
        <p:grpSpPr>
          <a:xfrm>
            <a:off x="16520614" y="9655800"/>
            <a:ext cx="1767386" cy="631200"/>
            <a:chOff x="0" y="0"/>
            <a:chExt cx="2356514" cy="841600"/>
          </a:xfrm>
        </p:grpSpPr>
        <p:sp>
          <p:nvSpPr>
            <p:cNvPr id="9" name="Freeform 9"/>
            <p:cNvSpPr/>
            <p:nvPr/>
          </p:nvSpPr>
          <p:spPr>
            <a:xfrm>
              <a:off x="0" y="0"/>
              <a:ext cx="2356485" cy="841629"/>
            </a:xfrm>
            <a:custGeom>
              <a:avLst/>
              <a:gdLst/>
              <a:ahLst/>
              <a:cxnLst/>
              <a:rect l="l" t="t" r="r" b="b"/>
              <a:pathLst>
                <a:path w="2356485" h="841629">
                  <a:moveTo>
                    <a:pt x="0" y="0"/>
                  </a:moveTo>
                  <a:lnTo>
                    <a:pt x="2356485" y="0"/>
                  </a:lnTo>
                  <a:lnTo>
                    <a:pt x="2356485" y="841629"/>
                  </a:lnTo>
                  <a:lnTo>
                    <a:pt x="0" y="841629"/>
                  </a:lnTo>
                  <a:close/>
                </a:path>
              </a:pathLst>
            </a:custGeom>
            <a:solidFill>
              <a:srgbClr val="86ABD4"/>
            </a:solidFill>
          </p:spPr>
        </p:sp>
        <p:sp>
          <p:nvSpPr>
            <p:cNvPr id="10" name="TextBox 10"/>
            <p:cNvSpPr txBox="1"/>
            <p:nvPr/>
          </p:nvSpPr>
          <p:spPr>
            <a:xfrm>
              <a:off x="0" y="-57150"/>
              <a:ext cx="2356514" cy="898750"/>
            </a:xfrm>
            <a:prstGeom prst="rect">
              <a:avLst/>
            </a:prstGeom>
          </p:spPr>
          <p:txBody>
            <a:bodyPr lIns="50800" tIns="50800" rIns="50800" bIns="50800" rtlCol="0" anchor="ctr"/>
            <a:lstStyle/>
            <a:p>
              <a:pPr algn="r">
                <a:lnSpc>
                  <a:spcPts val="3240"/>
                </a:lnSpc>
              </a:pPr>
              <a:r>
                <a:rPr lang="en-US" sz="2700">
                  <a:solidFill>
                    <a:srgbClr val="000000"/>
                  </a:solidFill>
                  <a:latin typeface="Arial Bold"/>
                </a:rPr>
                <a:t>24</a:t>
              </a:r>
            </a:p>
          </p:txBody>
        </p:sp>
      </p:grpSp>
      <p:sp>
        <p:nvSpPr>
          <p:cNvPr id="11" name="Freeform 11"/>
          <p:cNvSpPr/>
          <p:nvPr/>
        </p:nvSpPr>
        <p:spPr>
          <a:xfrm>
            <a:off x="5415791" y="1028700"/>
            <a:ext cx="7663270" cy="8942700"/>
          </a:xfrm>
          <a:custGeom>
            <a:avLst/>
            <a:gdLst/>
            <a:ahLst/>
            <a:cxnLst/>
            <a:rect l="l" t="t" r="r" b="b"/>
            <a:pathLst>
              <a:path w="7663270" h="8942700">
                <a:moveTo>
                  <a:pt x="0" y="0"/>
                </a:moveTo>
                <a:lnTo>
                  <a:pt x="7663270" y="0"/>
                </a:lnTo>
                <a:lnTo>
                  <a:pt x="7663270" y="8942700"/>
                </a:lnTo>
                <a:lnTo>
                  <a:pt x="0" y="8942700"/>
                </a:lnTo>
                <a:lnTo>
                  <a:pt x="0" y="0"/>
                </a:lnTo>
                <a:close/>
              </a:path>
            </a:pathLst>
          </a:custGeom>
          <a:blipFill>
            <a:blip r:embed="rId2"/>
            <a:stretch>
              <a:fillRect l="-32535" r="-42158"/>
            </a:stretch>
          </a:blipFill>
        </p:spPr>
      </p:sp>
      <p:sp>
        <p:nvSpPr>
          <p:cNvPr id="12" name="TextBox 12"/>
          <p:cNvSpPr txBox="1"/>
          <p:nvPr/>
        </p:nvSpPr>
        <p:spPr>
          <a:xfrm>
            <a:off x="14488761" y="3421738"/>
            <a:ext cx="1296144" cy="472648"/>
          </a:xfrm>
          <a:prstGeom prst="rect">
            <a:avLst/>
          </a:prstGeom>
        </p:spPr>
        <p:txBody>
          <a:bodyPr lIns="0" tIns="0" rIns="0" bIns="0" rtlCol="0" anchor="t">
            <a:spAutoFit/>
          </a:bodyPr>
          <a:lstStyle/>
          <a:p>
            <a:pPr algn="ctr">
              <a:lnSpc>
                <a:spcPts val="3240"/>
              </a:lnSpc>
            </a:pPr>
            <a:r>
              <a:rPr lang="en-US" sz="2700">
                <a:solidFill>
                  <a:srgbClr val="FFFFFF"/>
                </a:solidFill>
                <a:latin typeface="Arial"/>
              </a:rPr>
              <a:t>Step 4</a:t>
            </a:r>
          </a:p>
        </p:txBody>
      </p:sp>
      <p:sp>
        <p:nvSpPr>
          <p:cNvPr id="13" name="TextBox 13"/>
          <p:cNvSpPr txBox="1"/>
          <p:nvPr/>
        </p:nvSpPr>
        <p:spPr>
          <a:xfrm>
            <a:off x="710742" y="170432"/>
            <a:ext cx="7237191" cy="673608"/>
          </a:xfrm>
          <a:prstGeom prst="rect">
            <a:avLst/>
          </a:prstGeom>
        </p:spPr>
        <p:txBody>
          <a:bodyPr lIns="0" tIns="0" rIns="0" bIns="0" rtlCol="0" anchor="t">
            <a:spAutoFit/>
          </a:bodyPr>
          <a:lstStyle/>
          <a:p>
            <a:pPr algn="l">
              <a:lnSpc>
                <a:spcPts val="4536"/>
              </a:lnSpc>
            </a:pPr>
            <a:r>
              <a:rPr lang="en-US" sz="4200">
                <a:solidFill>
                  <a:srgbClr val="000000"/>
                </a:solidFill>
                <a:latin typeface="Arial Italics"/>
              </a:rPr>
              <a:t>Page de registration</a:t>
            </a: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196176" y="0"/>
            <a:ext cx="1091822" cy="10287000"/>
            <a:chOff x="0" y="0"/>
            <a:chExt cx="1455762" cy="13716000"/>
          </a:xfrm>
        </p:grpSpPr>
        <p:sp>
          <p:nvSpPr>
            <p:cNvPr id="3" name="Freeform 3"/>
            <p:cNvSpPr/>
            <p:nvPr/>
          </p:nvSpPr>
          <p:spPr>
            <a:xfrm>
              <a:off x="0" y="0"/>
              <a:ext cx="1455801" cy="13716000"/>
            </a:xfrm>
            <a:custGeom>
              <a:avLst/>
              <a:gdLst/>
              <a:ahLst/>
              <a:cxnLst/>
              <a:rect l="l" t="t" r="r" b="b"/>
              <a:pathLst>
                <a:path w="1455801" h="13716000">
                  <a:moveTo>
                    <a:pt x="1455801" y="0"/>
                  </a:moveTo>
                  <a:lnTo>
                    <a:pt x="1455801" y="13716000"/>
                  </a:lnTo>
                  <a:lnTo>
                    <a:pt x="0" y="0"/>
                  </a:lnTo>
                  <a:close/>
                </a:path>
              </a:pathLst>
            </a:custGeom>
            <a:solidFill>
              <a:srgbClr val="F26101">
                <a:alpha val="40000"/>
              </a:srgbClr>
            </a:solidFill>
          </p:spPr>
        </p:sp>
      </p:grpSp>
      <p:grpSp>
        <p:nvGrpSpPr>
          <p:cNvPr id="4" name="Group 4"/>
          <p:cNvGrpSpPr/>
          <p:nvPr/>
        </p:nvGrpSpPr>
        <p:grpSpPr>
          <a:xfrm>
            <a:off x="0" y="0"/>
            <a:ext cx="266132" cy="10287000"/>
            <a:chOff x="0" y="0"/>
            <a:chExt cx="354842" cy="13716000"/>
          </a:xfrm>
        </p:grpSpPr>
        <p:sp>
          <p:nvSpPr>
            <p:cNvPr id="5" name="Freeform 5"/>
            <p:cNvSpPr/>
            <p:nvPr/>
          </p:nvSpPr>
          <p:spPr>
            <a:xfrm>
              <a:off x="0" y="0"/>
              <a:ext cx="354838" cy="13716000"/>
            </a:xfrm>
            <a:custGeom>
              <a:avLst/>
              <a:gdLst/>
              <a:ahLst/>
              <a:cxnLst/>
              <a:rect l="l" t="t" r="r" b="b"/>
              <a:pathLst>
                <a:path w="354838" h="13716000">
                  <a:moveTo>
                    <a:pt x="0" y="0"/>
                  </a:moveTo>
                  <a:lnTo>
                    <a:pt x="354838" y="0"/>
                  </a:lnTo>
                  <a:lnTo>
                    <a:pt x="354838" y="13716000"/>
                  </a:lnTo>
                  <a:lnTo>
                    <a:pt x="0" y="13716000"/>
                  </a:lnTo>
                  <a:close/>
                </a:path>
              </a:pathLst>
            </a:custGeom>
            <a:solidFill>
              <a:srgbClr val="454545"/>
            </a:solidFill>
          </p:spPr>
        </p:sp>
      </p:grpSp>
      <p:grpSp>
        <p:nvGrpSpPr>
          <p:cNvPr id="6" name="Group 6"/>
          <p:cNvGrpSpPr/>
          <p:nvPr/>
        </p:nvGrpSpPr>
        <p:grpSpPr>
          <a:xfrm>
            <a:off x="219160" y="0"/>
            <a:ext cx="266132" cy="10287000"/>
            <a:chOff x="0" y="0"/>
            <a:chExt cx="354842" cy="13716000"/>
          </a:xfrm>
        </p:grpSpPr>
        <p:sp>
          <p:nvSpPr>
            <p:cNvPr id="7" name="Freeform 7"/>
            <p:cNvSpPr/>
            <p:nvPr/>
          </p:nvSpPr>
          <p:spPr>
            <a:xfrm>
              <a:off x="0" y="0"/>
              <a:ext cx="354838" cy="13716000"/>
            </a:xfrm>
            <a:custGeom>
              <a:avLst/>
              <a:gdLst/>
              <a:ahLst/>
              <a:cxnLst/>
              <a:rect l="l" t="t" r="r" b="b"/>
              <a:pathLst>
                <a:path w="354838" h="13716000">
                  <a:moveTo>
                    <a:pt x="0" y="0"/>
                  </a:moveTo>
                  <a:lnTo>
                    <a:pt x="354838" y="0"/>
                  </a:lnTo>
                  <a:lnTo>
                    <a:pt x="354838" y="13716000"/>
                  </a:lnTo>
                  <a:lnTo>
                    <a:pt x="0" y="13716000"/>
                  </a:lnTo>
                  <a:close/>
                </a:path>
              </a:pathLst>
            </a:custGeom>
            <a:solidFill>
              <a:srgbClr val="86ABD4"/>
            </a:solidFill>
          </p:spPr>
        </p:sp>
      </p:grpSp>
      <p:grpSp>
        <p:nvGrpSpPr>
          <p:cNvPr id="8" name="Group 8"/>
          <p:cNvGrpSpPr/>
          <p:nvPr/>
        </p:nvGrpSpPr>
        <p:grpSpPr>
          <a:xfrm>
            <a:off x="16520614" y="9655800"/>
            <a:ext cx="1767386" cy="631200"/>
            <a:chOff x="0" y="0"/>
            <a:chExt cx="2356514" cy="841600"/>
          </a:xfrm>
        </p:grpSpPr>
        <p:sp>
          <p:nvSpPr>
            <p:cNvPr id="9" name="Freeform 9"/>
            <p:cNvSpPr/>
            <p:nvPr/>
          </p:nvSpPr>
          <p:spPr>
            <a:xfrm>
              <a:off x="0" y="0"/>
              <a:ext cx="2356485" cy="841629"/>
            </a:xfrm>
            <a:custGeom>
              <a:avLst/>
              <a:gdLst/>
              <a:ahLst/>
              <a:cxnLst/>
              <a:rect l="l" t="t" r="r" b="b"/>
              <a:pathLst>
                <a:path w="2356485" h="841629">
                  <a:moveTo>
                    <a:pt x="0" y="0"/>
                  </a:moveTo>
                  <a:lnTo>
                    <a:pt x="2356485" y="0"/>
                  </a:lnTo>
                  <a:lnTo>
                    <a:pt x="2356485" y="841629"/>
                  </a:lnTo>
                  <a:lnTo>
                    <a:pt x="0" y="841629"/>
                  </a:lnTo>
                  <a:close/>
                </a:path>
              </a:pathLst>
            </a:custGeom>
            <a:solidFill>
              <a:srgbClr val="86ABD4"/>
            </a:solidFill>
          </p:spPr>
        </p:sp>
        <p:sp>
          <p:nvSpPr>
            <p:cNvPr id="10" name="TextBox 10"/>
            <p:cNvSpPr txBox="1"/>
            <p:nvPr/>
          </p:nvSpPr>
          <p:spPr>
            <a:xfrm>
              <a:off x="0" y="-57150"/>
              <a:ext cx="2356514" cy="898750"/>
            </a:xfrm>
            <a:prstGeom prst="rect">
              <a:avLst/>
            </a:prstGeom>
          </p:spPr>
          <p:txBody>
            <a:bodyPr lIns="50800" tIns="50800" rIns="50800" bIns="50800" rtlCol="0" anchor="ctr"/>
            <a:lstStyle/>
            <a:p>
              <a:pPr algn="r">
                <a:lnSpc>
                  <a:spcPts val="3240"/>
                </a:lnSpc>
              </a:pPr>
              <a:r>
                <a:rPr lang="en-US" sz="2700">
                  <a:solidFill>
                    <a:srgbClr val="000000"/>
                  </a:solidFill>
                  <a:latin typeface="Arial Bold"/>
                </a:rPr>
                <a:t>25</a:t>
              </a:r>
            </a:p>
          </p:txBody>
        </p:sp>
      </p:grpSp>
      <p:sp>
        <p:nvSpPr>
          <p:cNvPr id="11" name="Freeform 11"/>
          <p:cNvSpPr/>
          <p:nvPr/>
        </p:nvSpPr>
        <p:spPr>
          <a:xfrm>
            <a:off x="3493606" y="1626699"/>
            <a:ext cx="10995155" cy="7438275"/>
          </a:xfrm>
          <a:custGeom>
            <a:avLst/>
            <a:gdLst/>
            <a:ahLst/>
            <a:cxnLst/>
            <a:rect l="l" t="t" r="r" b="b"/>
            <a:pathLst>
              <a:path w="10995155" h="7438275">
                <a:moveTo>
                  <a:pt x="0" y="0"/>
                </a:moveTo>
                <a:lnTo>
                  <a:pt x="10995155" y="0"/>
                </a:lnTo>
                <a:lnTo>
                  <a:pt x="10995155" y="7438275"/>
                </a:lnTo>
                <a:lnTo>
                  <a:pt x="0" y="7438275"/>
                </a:lnTo>
                <a:lnTo>
                  <a:pt x="0" y="0"/>
                </a:lnTo>
                <a:close/>
              </a:path>
            </a:pathLst>
          </a:custGeom>
          <a:blipFill>
            <a:blip r:embed="rId2"/>
            <a:stretch>
              <a:fillRect l="-29920" r="-39894" b="-11478"/>
            </a:stretch>
          </a:blipFill>
        </p:spPr>
      </p:sp>
      <p:sp>
        <p:nvSpPr>
          <p:cNvPr id="12" name="TextBox 12"/>
          <p:cNvSpPr txBox="1"/>
          <p:nvPr/>
        </p:nvSpPr>
        <p:spPr>
          <a:xfrm>
            <a:off x="14488761" y="3421738"/>
            <a:ext cx="1296144" cy="472648"/>
          </a:xfrm>
          <a:prstGeom prst="rect">
            <a:avLst/>
          </a:prstGeom>
        </p:spPr>
        <p:txBody>
          <a:bodyPr lIns="0" tIns="0" rIns="0" bIns="0" rtlCol="0" anchor="t">
            <a:spAutoFit/>
          </a:bodyPr>
          <a:lstStyle/>
          <a:p>
            <a:pPr algn="ctr">
              <a:lnSpc>
                <a:spcPts val="3240"/>
              </a:lnSpc>
            </a:pPr>
            <a:r>
              <a:rPr lang="en-US" sz="2700">
                <a:solidFill>
                  <a:srgbClr val="FFFFFF"/>
                </a:solidFill>
                <a:latin typeface="Arial"/>
              </a:rPr>
              <a:t>Step 4</a:t>
            </a:r>
          </a:p>
        </p:txBody>
      </p:sp>
      <p:sp>
        <p:nvSpPr>
          <p:cNvPr id="13" name="TextBox 13"/>
          <p:cNvSpPr txBox="1"/>
          <p:nvPr/>
        </p:nvSpPr>
        <p:spPr>
          <a:xfrm>
            <a:off x="710742" y="170432"/>
            <a:ext cx="7237191" cy="673608"/>
          </a:xfrm>
          <a:prstGeom prst="rect">
            <a:avLst/>
          </a:prstGeom>
        </p:spPr>
        <p:txBody>
          <a:bodyPr lIns="0" tIns="0" rIns="0" bIns="0" rtlCol="0" anchor="t">
            <a:spAutoFit/>
          </a:bodyPr>
          <a:lstStyle/>
          <a:p>
            <a:pPr algn="l">
              <a:lnSpc>
                <a:spcPts val="4536"/>
              </a:lnSpc>
            </a:pPr>
            <a:r>
              <a:rPr lang="en-US" sz="4200">
                <a:solidFill>
                  <a:srgbClr val="000000"/>
                </a:solidFill>
                <a:latin typeface="Arial Italics"/>
              </a:rPr>
              <a:t>Page d’authentification</a:t>
            </a: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196176" y="0"/>
            <a:ext cx="1091822" cy="10287000"/>
            <a:chOff x="0" y="0"/>
            <a:chExt cx="1455762" cy="13716000"/>
          </a:xfrm>
        </p:grpSpPr>
        <p:sp>
          <p:nvSpPr>
            <p:cNvPr id="3" name="Freeform 3"/>
            <p:cNvSpPr/>
            <p:nvPr/>
          </p:nvSpPr>
          <p:spPr>
            <a:xfrm>
              <a:off x="0" y="0"/>
              <a:ext cx="1455801" cy="13716000"/>
            </a:xfrm>
            <a:custGeom>
              <a:avLst/>
              <a:gdLst/>
              <a:ahLst/>
              <a:cxnLst/>
              <a:rect l="l" t="t" r="r" b="b"/>
              <a:pathLst>
                <a:path w="1455801" h="13716000">
                  <a:moveTo>
                    <a:pt x="1455801" y="0"/>
                  </a:moveTo>
                  <a:lnTo>
                    <a:pt x="1455801" y="13716000"/>
                  </a:lnTo>
                  <a:lnTo>
                    <a:pt x="0" y="0"/>
                  </a:lnTo>
                  <a:close/>
                </a:path>
              </a:pathLst>
            </a:custGeom>
            <a:solidFill>
              <a:srgbClr val="F26101">
                <a:alpha val="40000"/>
              </a:srgbClr>
            </a:solidFill>
          </p:spPr>
        </p:sp>
      </p:grpSp>
      <p:grpSp>
        <p:nvGrpSpPr>
          <p:cNvPr id="4" name="Group 4"/>
          <p:cNvGrpSpPr/>
          <p:nvPr/>
        </p:nvGrpSpPr>
        <p:grpSpPr>
          <a:xfrm>
            <a:off x="0" y="0"/>
            <a:ext cx="266132" cy="10287000"/>
            <a:chOff x="0" y="0"/>
            <a:chExt cx="354842" cy="13716000"/>
          </a:xfrm>
        </p:grpSpPr>
        <p:sp>
          <p:nvSpPr>
            <p:cNvPr id="5" name="Freeform 5"/>
            <p:cNvSpPr/>
            <p:nvPr/>
          </p:nvSpPr>
          <p:spPr>
            <a:xfrm>
              <a:off x="0" y="0"/>
              <a:ext cx="354838" cy="13716000"/>
            </a:xfrm>
            <a:custGeom>
              <a:avLst/>
              <a:gdLst/>
              <a:ahLst/>
              <a:cxnLst/>
              <a:rect l="l" t="t" r="r" b="b"/>
              <a:pathLst>
                <a:path w="354838" h="13716000">
                  <a:moveTo>
                    <a:pt x="0" y="0"/>
                  </a:moveTo>
                  <a:lnTo>
                    <a:pt x="354838" y="0"/>
                  </a:lnTo>
                  <a:lnTo>
                    <a:pt x="354838" y="13716000"/>
                  </a:lnTo>
                  <a:lnTo>
                    <a:pt x="0" y="13716000"/>
                  </a:lnTo>
                  <a:close/>
                </a:path>
              </a:pathLst>
            </a:custGeom>
            <a:solidFill>
              <a:srgbClr val="454545"/>
            </a:solidFill>
          </p:spPr>
        </p:sp>
      </p:grpSp>
      <p:grpSp>
        <p:nvGrpSpPr>
          <p:cNvPr id="6" name="Group 6"/>
          <p:cNvGrpSpPr/>
          <p:nvPr/>
        </p:nvGrpSpPr>
        <p:grpSpPr>
          <a:xfrm>
            <a:off x="219160" y="0"/>
            <a:ext cx="266132" cy="10287000"/>
            <a:chOff x="0" y="0"/>
            <a:chExt cx="354842" cy="13716000"/>
          </a:xfrm>
        </p:grpSpPr>
        <p:sp>
          <p:nvSpPr>
            <p:cNvPr id="7" name="Freeform 7"/>
            <p:cNvSpPr/>
            <p:nvPr/>
          </p:nvSpPr>
          <p:spPr>
            <a:xfrm>
              <a:off x="0" y="0"/>
              <a:ext cx="354838" cy="13716000"/>
            </a:xfrm>
            <a:custGeom>
              <a:avLst/>
              <a:gdLst/>
              <a:ahLst/>
              <a:cxnLst/>
              <a:rect l="l" t="t" r="r" b="b"/>
              <a:pathLst>
                <a:path w="354838" h="13716000">
                  <a:moveTo>
                    <a:pt x="0" y="0"/>
                  </a:moveTo>
                  <a:lnTo>
                    <a:pt x="354838" y="0"/>
                  </a:lnTo>
                  <a:lnTo>
                    <a:pt x="354838" y="13716000"/>
                  </a:lnTo>
                  <a:lnTo>
                    <a:pt x="0" y="13716000"/>
                  </a:lnTo>
                  <a:close/>
                </a:path>
              </a:pathLst>
            </a:custGeom>
            <a:solidFill>
              <a:srgbClr val="86ABD4"/>
            </a:solidFill>
          </p:spPr>
        </p:sp>
      </p:grpSp>
      <p:grpSp>
        <p:nvGrpSpPr>
          <p:cNvPr id="8" name="Group 8"/>
          <p:cNvGrpSpPr/>
          <p:nvPr/>
        </p:nvGrpSpPr>
        <p:grpSpPr>
          <a:xfrm>
            <a:off x="16520614" y="9655800"/>
            <a:ext cx="1767386" cy="631200"/>
            <a:chOff x="0" y="0"/>
            <a:chExt cx="2356514" cy="841600"/>
          </a:xfrm>
        </p:grpSpPr>
        <p:sp>
          <p:nvSpPr>
            <p:cNvPr id="9" name="Freeform 9"/>
            <p:cNvSpPr/>
            <p:nvPr/>
          </p:nvSpPr>
          <p:spPr>
            <a:xfrm>
              <a:off x="0" y="0"/>
              <a:ext cx="2356485" cy="841629"/>
            </a:xfrm>
            <a:custGeom>
              <a:avLst/>
              <a:gdLst/>
              <a:ahLst/>
              <a:cxnLst/>
              <a:rect l="l" t="t" r="r" b="b"/>
              <a:pathLst>
                <a:path w="2356485" h="841629">
                  <a:moveTo>
                    <a:pt x="0" y="0"/>
                  </a:moveTo>
                  <a:lnTo>
                    <a:pt x="2356485" y="0"/>
                  </a:lnTo>
                  <a:lnTo>
                    <a:pt x="2356485" y="841629"/>
                  </a:lnTo>
                  <a:lnTo>
                    <a:pt x="0" y="841629"/>
                  </a:lnTo>
                  <a:close/>
                </a:path>
              </a:pathLst>
            </a:custGeom>
            <a:solidFill>
              <a:srgbClr val="86ABD4"/>
            </a:solidFill>
          </p:spPr>
        </p:sp>
        <p:sp>
          <p:nvSpPr>
            <p:cNvPr id="10" name="TextBox 10"/>
            <p:cNvSpPr txBox="1"/>
            <p:nvPr/>
          </p:nvSpPr>
          <p:spPr>
            <a:xfrm>
              <a:off x="0" y="-57150"/>
              <a:ext cx="2356514" cy="898750"/>
            </a:xfrm>
            <a:prstGeom prst="rect">
              <a:avLst/>
            </a:prstGeom>
          </p:spPr>
          <p:txBody>
            <a:bodyPr lIns="50800" tIns="50800" rIns="50800" bIns="50800" rtlCol="0" anchor="ctr"/>
            <a:lstStyle/>
            <a:p>
              <a:pPr algn="r">
                <a:lnSpc>
                  <a:spcPts val="3240"/>
                </a:lnSpc>
              </a:pPr>
              <a:r>
                <a:rPr lang="en-US" sz="2700">
                  <a:solidFill>
                    <a:srgbClr val="000000"/>
                  </a:solidFill>
                  <a:latin typeface="Arial Bold"/>
                </a:rPr>
                <a:t>26</a:t>
              </a:r>
            </a:p>
          </p:txBody>
        </p:sp>
      </p:grpSp>
      <p:sp>
        <p:nvSpPr>
          <p:cNvPr id="11" name="Freeform 11"/>
          <p:cNvSpPr/>
          <p:nvPr/>
        </p:nvSpPr>
        <p:spPr>
          <a:xfrm>
            <a:off x="2127393" y="1333500"/>
            <a:ext cx="14731002" cy="7932078"/>
          </a:xfrm>
          <a:custGeom>
            <a:avLst/>
            <a:gdLst/>
            <a:ahLst/>
            <a:cxnLst/>
            <a:rect l="l" t="t" r="r" b="b"/>
            <a:pathLst>
              <a:path w="14731002" h="7932078">
                <a:moveTo>
                  <a:pt x="0" y="0"/>
                </a:moveTo>
                <a:lnTo>
                  <a:pt x="14731002" y="0"/>
                </a:lnTo>
                <a:lnTo>
                  <a:pt x="14731002" y="7932078"/>
                </a:lnTo>
                <a:lnTo>
                  <a:pt x="0" y="7932078"/>
                </a:lnTo>
                <a:lnTo>
                  <a:pt x="0" y="0"/>
                </a:lnTo>
                <a:close/>
              </a:path>
            </a:pathLst>
          </a:custGeom>
          <a:blipFill>
            <a:blip r:embed="rId2"/>
            <a:stretch>
              <a:fillRect/>
            </a:stretch>
          </a:blipFill>
        </p:spPr>
      </p:sp>
      <p:sp>
        <p:nvSpPr>
          <p:cNvPr id="13" name="TextBox 13"/>
          <p:cNvSpPr txBox="1"/>
          <p:nvPr/>
        </p:nvSpPr>
        <p:spPr>
          <a:xfrm>
            <a:off x="710742" y="170432"/>
            <a:ext cx="7237191" cy="673608"/>
          </a:xfrm>
          <a:prstGeom prst="rect">
            <a:avLst/>
          </a:prstGeom>
        </p:spPr>
        <p:txBody>
          <a:bodyPr lIns="0" tIns="0" rIns="0" bIns="0" rtlCol="0" anchor="t">
            <a:spAutoFit/>
          </a:bodyPr>
          <a:lstStyle/>
          <a:p>
            <a:pPr algn="l">
              <a:lnSpc>
                <a:spcPts val="4536"/>
              </a:lnSpc>
            </a:pPr>
            <a:r>
              <a:rPr lang="en-US" sz="4200">
                <a:solidFill>
                  <a:srgbClr val="000000"/>
                </a:solidFill>
                <a:latin typeface="Arial Italics"/>
              </a:rPr>
              <a:t>Page d’accueil pour vendeur</a:t>
            </a:r>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196176" y="0"/>
            <a:ext cx="1091822" cy="10287000"/>
            <a:chOff x="0" y="0"/>
            <a:chExt cx="1455762" cy="13716000"/>
          </a:xfrm>
        </p:grpSpPr>
        <p:sp>
          <p:nvSpPr>
            <p:cNvPr id="3" name="Freeform 3"/>
            <p:cNvSpPr/>
            <p:nvPr/>
          </p:nvSpPr>
          <p:spPr>
            <a:xfrm>
              <a:off x="0" y="0"/>
              <a:ext cx="1455801" cy="13716000"/>
            </a:xfrm>
            <a:custGeom>
              <a:avLst/>
              <a:gdLst/>
              <a:ahLst/>
              <a:cxnLst/>
              <a:rect l="l" t="t" r="r" b="b"/>
              <a:pathLst>
                <a:path w="1455801" h="13716000">
                  <a:moveTo>
                    <a:pt x="1455801" y="0"/>
                  </a:moveTo>
                  <a:lnTo>
                    <a:pt x="1455801" y="13716000"/>
                  </a:lnTo>
                  <a:lnTo>
                    <a:pt x="0" y="0"/>
                  </a:lnTo>
                  <a:close/>
                </a:path>
              </a:pathLst>
            </a:custGeom>
            <a:solidFill>
              <a:srgbClr val="F26101">
                <a:alpha val="40000"/>
              </a:srgbClr>
            </a:solidFill>
          </p:spPr>
        </p:sp>
      </p:grpSp>
      <p:grpSp>
        <p:nvGrpSpPr>
          <p:cNvPr id="4" name="Group 4"/>
          <p:cNvGrpSpPr/>
          <p:nvPr/>
        </p:nvGrpSpPr>
        <p:grpSpPr>
          <a:xfrm>
            <a:off x="0" y="0"/>
            <a:ext cx="266132" cy="10287000"/>
            <a:chOff x="0" y="0"/>
            <a:chExt cx="354842" cy="13716000"/>
          </a:xfrm>
        </p:grpSpPr>
        <p:sp>
          <p:nvSpPr>
            <p:cNvPr id="5" name="Freeform 5"/>
            <p:cNvSpPr/>
            <p:nvPr/>
          </p:nvSpPr>
          <p:spPr>
            <a:xfrm>
              <a:off x="0" y="0"/>
              <a:ext cx="354838" cy="13716000"/>
            </a:xfrm>
            <a:custGeom>
              <a:avLst/>
              <a:gdLst/>
              <a:ahLst/>
              <a:cxnLst/>
              <a:rect l="l" t="t" r="r" b="b"/>
              <a:pathLst>
                <a:path w="354838" h="13716000">
                  <a:moveTo>
                    <a:pt x="0" y="0"/>
                  </a:moveTo>
                  <a:lnTo>
                    <a:pt x="354838" y="0"/>
                  </a:lnTo>
                  <a:lnTo>
                    <a:pt x="354838" y="13716000"/>
                  </a:lnTo>
                  <a:lnTo>
                    <a:pt x="0" y="13716000"/>
                  </a:lnTo>
                  <a:close/>
                </a:path>
              </a:pathLst>
            </a:custGeom>
            <a:solidFill>
              <a:srgbClr val="454545"/>
            </a:solidFill>
          </p:spPr>
        </p:sp>
      </p:grpSp>
      <p:grpSp>
        <p:nvGrpSpPr>
          <p:cNvPr id="6" name="Group 6"/>
          <p:cNvGrpSpPr/>
          <p:nvPr/>
        </p:nvGrpSpPr>
        <p:grpSpPr>
          <a:xfrm>
            <a:off x="219160" y="0"/>
            <a:ext cx="266132" cy="10287000"/>
            <a:chOff x="0" y="0"/>
            <a:chExt cx="354842" cy="13716000"/>
          </a:xfrm>
        </p:grpSpPr>
        <p:sp>
          <p:nvSpPr>
            <p:cNvPr id="7" name="Freeform 7"/>
            <p:cNvSpPr/>
            <p:nvPr/>
          </p:nvSpPr>
          <p:spPr>
            <a:xfrm>
              <a:off x="0" y="0"/>
              <a:ext cx="354838" cy="13716000"/>
            </a:xfrm>
            <a:custGeom>
              <a:avLst/>
              <a:gdLst/>
              <a:ahLst/>
              <a:cxnLst/>
              <a:rect l="l" t="t" r="r" b="b"/>
              <a:pathLst>
                <a:path w="354838" h="13716000">
                  <a:moveTo>
                    <a:pt x="0" y="0"/>
                  </a:moveTo>
                  <a:lnTo>
                    <a:pt x="354838" y="0"/>
                  </a:lnTo>
                  <a:lnTo>
                    <a:pt x="354838" y="13716000"/>
                  </a:lnTo>
                  <a:lnTo>
                    <a:pt x="0" y="13716000"/>
                  </a:lnTo>
                  <a:close/>
                </a:path>
              </a:pathLst>
            </a:custGeom>
            <a:solidFill>
              <a:srgbClr val="86ABD4"/>
            </a:solidFill>
          </p:spPr>
        </p:sp>
      </p:grpSp>
      <p:grpSp>
        <p:nvGrpSpPr>
          <p:cNvPr id="8" name="Group 8"/>
          <p:cNvGrpSpPr/>
          <p:nvPr/>
        </p:nvGrpSpPr>
        <p:grpSpPr>
          <a:xfrm>
            <a:off x="16520614" y="9655800"/>
            <a:ext cx="1767386" cy="631200"/>
            <a:chOff x="0" y="0"/>
            <a:chExt cx="2356514" cy="841600"/>
          </a:xfrm>
        </p:grpSpPr>
        <p:sp>
          <p:nvSpPr>
            <p:cNvPr id="9" name="Freeform 9"/>
            <p:cNvSpPr/>
            <p:nvPr/>
          </p:nvSpPr>
          <p:spPr>
            <a:xfrm>
              <a:off x="0" y="0"/>
              <a:ext cx="2356485" cy="841629"/>
            </a:xfrm>
            <a:custGeom>
              <a:avLst/>
              <a:gdLst/>
              <a:ahLst/>
              <a:cxnLst/>
              <a:rect l="l" t="t" r="r" b="b"/>
              <a:pathLst>
                <a:path w="2356485" h="841629">
                  <a:moveTo>
                    <a:pt x="0" y="0"/>
                  </a:moveTo>
                  <a:lnTo>
                    <a:pt x="2356485" y="0"/>
                  </a:lnTo>
                  <a:lnTo>
                    <a:pt x="2356485" y="841629"/>
                  </a:lnTo>
                  <a:lnTo>
                    <a:pt x="0" y="841629"/>
                  </a:lnTo>
                  <a:close/>
                </a:path>
              </a:pathLst>
            </a:custGeom>
            <a:solidFill>
              <a:srgbClr val="86ABD4"/>
            </a:solidFill>
          </p:spPr>
        </p:sp>
        <p:sp>
          <p:nvSpPr>
            <p:cNvPr id="10" name="TextBox 10"/>
            <p:cNvSpPr txBox="1"/>
            <p:nvPr/>
          </p:nvSpPr>
          <p:spPr>
            <a:xfrm>
              <a:off x="0" y="-57150"/>
              <a:ext cx="2356514" cy="898750"/>
            </a:xfrm>
            <a:prstGeom prst="rect">
              <a:avLst/>
            </a:prstGeom>
          </p:spPr>
          <p:txBody>
            <a:bodyPr lIns="50800" tIns="50800" rIns="50800" bIns="50800" rtlCol="0" anchor="ctr"/>
            <a:lstStyle/>
            <a:p>
              <a:pPr algn="r">
                <a:lnSpc>
                  <a:spcPts val="3240"/>
                </a:lnSpc>
              </a:pPr>
              <a:r>
                <a:rPr lang="en-US" sz="2700">
                  <a:solidFill>
                    <a:srgbClr val="000000"/>
                  </a:solidFill>
                  <a:latin typeface="Arial Bold"/>
                </a:rPr>
                <a:t>27</a:t>
              </a:r>
            </a:p>
          </p:txBody>
        </p:sp>
      </p:grpSp>
      <p:sp>
        <p:nvSpPr>
          <p:cNvPr id="11" name="Freeform 11"/>
          <p:cNvSpPr/>
          <p:nvPr/>
        </p:nvSpPr>
        <p:spPr>
          <a:xfrm>
            <a:off x="3796252" y="1344300"/>
            <a:ext cx="10695496" cy="8627100"/>
          </a:xfrm>
          <a:custGeom>
            <a:avLst/>
            <a:gdLst/>
            <a:ahLst/>
            <a:cxnLst/>
            <a:rect l="l" t="t" r="r" b="b"/>
            <a:pathLst>
              <a:path w="10695496" h="8627100">
                <a:moveTo>
                  <a:pt x="0" y="0"/>
                </a:moveTo>
                <a:lnTo>
                  <a:pt x="10695496" y="0"/>
                </a:lnTo>
                <a:lnTo>
                  <a:pt x="10695496" y="8627100"/>
                </a:lnTo>
                <a:lnTo>
                  <a:pt x="0" y="8627100"/>
                </a:lnTo>
                <a:lnTo>
                  <a:pt x="0" y="0"/>
                </a:lnTo>
                <a:close/>
              </a:path>
            </a:pathLst>
          </a:custGeom>
          <a:blipFill>
            <a:blip r:embed="rId2"/>
            <a:stretch>
              <a:fillRect t="-98" b="-98"/>
            </a:stretch>
          </a:blipFill>
        </p:spPr>
      </p:sp>
      <p:sp>
        <p:nvSpPr>
          <p:cNvPr id="12" name="TextBox 12"/>
          <p:cNvSpPr txBox="1"/>
          <p:nvPr/>
        </p:nvSpPr>
        <p:spPr>
          <a:xfrm>
            <a:off x="14488761" y="3421738"/>
            <a:ext cx="1296144" cy="472648"/>
          </a:xfrm>
          <a:prstGeom prst="rect">
            <a:avLst/>
          </a:prstGeom>
        </p:spPr>
        <p:txBody>
          <a:bodyPr lIns="0" tIns="0" rIns="0" bIns="0" rtlCol="0" anchor="t">
            <a:spAutoFit/>
          </a:bodyPr>
          <a:lstStyle/>
          <a:p>
            <a:pPr algn="ctr">
              <a:lnSpc>
                <a:spcPts val="3240"/>
              </a:lnSpc>
            </a:pPr>
            <a:r>
              <a:rPr lang="en-US" sz="2700">
                <a:solidFill>
                  <a:srgbClr val="FFFFFF"/>
                </a:solidFill>
                <a:latin typeface="Arial"/>
              </a:rPr>
              <a:t>Step 4</a:t>
            </a:r>
          </a:p>
        </p:txBody>
      </p:sp>
      <p:sp>
        <p:nvSpPr>
          <p:cNvPr id="13" name="TextBox 13"/>
          <p:cNvSpPr txBox="1"/>
          <p:nvPr/>
        </p:nvSpPr>
        <p:spPr>
          <a:xfrm>
            <a:off x="710742" y="170432"/>
            <a:ext cx="7237191" cy="673608"/>
          </a:xfrm>
          <a:prstGeom prst="rect">
            <a:avLst/>
          </a:prstGeom>
        </p:spPr>
        <p:txBody>
          <a:bodyPr lIns="0" tIns="0" rIns="0" bIns="0" rtlCol="0" anchor="t">
            <a:spAutoFit/>
          </a:bodyPr>
          <a:lstStyle/>
          <a:p>
            <a:pPr algn="l">
              <a:lnSpc>
                <a:spcPts val="4536"/>
              </a:lnSpc>
            </a:pPr>
            <a:r>
              <a:rPr lang="en-US" sz="4200">
                <a:solidFill>
                  <a:srgbClr val="000000"/>
                </a:solidFill>
                <a:latin typeface="Arial Italics"/>
              </a:rPr>
              <a:t>Page pour ajouter produit</a:t>
            </a: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196176" y="0"/>
            <a:ext cx="1091822" cy="10287000"/>
            <a:chOff x="0" y="0"/>
            <a:chExt cx="1455762" cy="13716000"/>
          </a:xfrm>
        </p:grpSpPr>
        <p:sp>
          <p:nvSpPr>
            <p:cNvPr id="3" name="Freeform 3"/>
            <p:cNvSpPr/>
            <p:nvPr/>
          </p:nvSpPr>
          <p:spPr>
            <a:xfrm>
              <a:off x="0" y="0"/>
              <a:ext cx="1455801" cy="13716000"/>
            </a:xfrm>
            <a:custGeom>
              <a:avLst/>
              <a:gdLst/>
              <a:ahLst/>
              <a:cxnLst/>
              <a:rect l="l" t="t" r="r" b="b"/>
              <a:pathLst>
                <a:path w="1455801" h="13716000">
                  <a:moveTo>
                    <a:pt x="1455801" y="0"/>
                  </a:moveTo>
                  <a:lnTo>
                    <a:pt x="1455801" y="13716000"/>
                  </a:lnTo>
                  <a:lnTo>
                    <a:pt x="0" y="0"/>
                  </a:lnTo>
                  <a:close/>
                </a:path>
              </a:pathLst>
            </a:custGeom>
            <a:solidFill>
              <a:srgbClr val="F26101">
                <a:alpha val="40000"/>
              </a:srgbClr>
            </a:solidFill>
          </p:spPr>
        </p:sp>
      </p:grpSp>
      <p:grpSp>
        <p:nvGrpSpPr>
          <p:cNvPr id="4" name="Group 4"/>
          <p:cNvGrpSpPr/>
          <p:nvPr/>
        </p:nvGrpSpPr>
        <p:grpSpPr>
          <a:xfrm>
            <a:off x="0" y="0"/>
            <a:ext cx="266132" cy="10287000"/>
            <a:chOff x="0" y="0"/>
            <a:chExt cx="354842" cy="13716000"/>
          </a:xfrm>
        </p:grpSpPr>
        <p:sp>
          <p:nvSpPr>
            <p:cNvPr id="5" name="Freeform 5"/>
            <p:cNvSpPr/>
            <p:nvPr/>
          </p:nvSpPr>
          <p:spPr>
            <a:xfrm>
              <a:off x="0" y="0"/>
              <a:ext cx="354838" cy="13716000"/>
            </a:xfrm>
            <a:custGeom>
              <a:avLst/>
              <a:gdLst/>
              <a:ahLst/>
              <a:cxnLst/>
              <a:rect l="l" t="t" r="r" b="b"/>
              <a:pathLst>
                <a:path w="354838" h="13716000">
                  <a:moveTo>
                    <a:pt x="0" y="0"/>
                  </a:moveTo>
                  <a:lnTo>
                    <a:pt x="354838" y="0"/>
                  </a:lnTo>
                  <a:lnTo>
                    <a:pt x="354838" y="13716000"/>
                  </a:lnTo>
                  <a:lnTo>
                    <a:pt x="0" y="13716000"/>
                  </a:lnTo>
                  <a:close/>
                </a:path>
              </a:pathLst>
            </a:custGeom>
            <a:solidFill>
              <a:srgbClr val="454545"/>
            </a:solidFill>
          </p:spPr>
        </p:sp>
      </p:grpSp>
      <p:grpSp>
        <p:nvGrpSpPr>
          <p:cNvPr id="6" name="Group 6"/>
          <p:cNvGrpSpPr/>
          <p:nvPr/>
        </p:nvGrpSpPr>
        <p:grpSpPr>
          <a:xfrm>
            <a:off x="219160" y="0"/>
            <a:ext cx="266132" cy="10287000"/>
            <a:chOff x="0" y="0"/>
            <a:chExt cx="354842" cy="13716000"/>
          </a:xfrm>
        </p:grpSpPr>
        <p:sp>
          <p:nvSpPr>
            <p:cNvPr id="7" name="Freeform 7"/>
            <p:cNvSpPr/>
            <p:nvPr/>
          </p:nvSpPr>
          <p:spPr>
            <a:xfrm>
              <a:off x="0" y="0"/>
              <a:ext cx="354838" cy="13716000"/>
            </a:xfrm>
            <a:custGeom>
              <a:avLst/>
              <a:gdLst/>
              <a:ahLst/>
              <a:cxnLst/>
              <a:rect l="l" t="t" r="r" b="b"/>
              <a:pathLst>
                <a:path w="354838" h="13716000">
                  <a:moveTo>
                    <a:pt x="0" y="0"/>
                  </a:moveTo>
                  <a:lnTo>
                    <a:pt x="354838" y="0"/>
                  </a:lnTo>
                  <a:lnTo>
                    <a:pt x="354838" y="13716000"/>
                  </a:lnTo>
                  <a:lnTo>
                    <a:pt x="0" y="13716000"/>
                  </a:lnTo>
                  <a:close/>
                </a:path>
              </a:pathLst>
            </a:custGeom>
            <a:solidFill>
              <a:srgbClr val="86ABD4"/>
            </a:solidFill>
          </p:spPr>
        </p:sp>
      </p:grpSp>
      <p:grpSp>
        <p:nvGrpSpPr>
          <p:cNvPr id="8" name="Group 8"/>
          <p:cNvGrpSpPr/>
          <p:nvPr/>
        </p:nvGrpSpPr>
        <p:grpSpPr>
          <a:xfrm>
            <a:off x="16520614" y="9655800"/>
            <a:ext cx="1767386" cy="631200"/>
            <a:chOff x="0" y="0"/>
            <a:chExt cx="2356514" cy="841600"/>
          </a:xfrm>
        </p:grpSpPr>
        <p:sp>
          <p:nvSpPr>
            <p:cNvPr id="9" name="Freeform 9"/>
            <p:cNvSpPr/>
            <p:nvPr/>
          </p:nvSpPr>
          <p:spPr>
            <a:xfrm>
              <a:off x="0" y="0"/>
              <a:ext cx="2356485" cy="841629"/>
            </a:xfrm>
            <a:custGeom>
              <a:avLst/>
              <a:gdLst/>
              <a:ahLst/>
              <a:cxnLst/>
              <a:rect l="l" t="t" r="r" b="b"/>
              <a:pathLst>
                <a:path w="2356485" h="841629">
                  <a:moveTo>
                    <a:pt x="0" y="0"/>
                  </a:moveTo>
                  <a:lnTo>
                    <a:pt x="2356485" y="0"/>
                  </a:lnTo>
                  <a:lnTo>
                    <a:pt x="2356485" y="841629"/>
                  </a:lnTo>
                  <a:lnTo>
                    <a:pt x="0" y="841629"/>
                  </a:lnTo>
                  <a:close/>
                </a:path>
              </a:pathLst>
            </a:custGeom>
            <a:solidFill>
              <a:srgbClr val="86ABD4"/>
            </a:solidFill>
          </p:spPr>
        </p:sp>
        <p:sp>
          <p:nvSpPr>
            <p:cNvPr id="10" name="TextBox 10"/>
            <p:cNvSpPr txBox="1"/>
            <p:nvPr/>
          </p:nvSpPr>
          <p:spPr>
            <a:xfrm>
              <a:off x="0" y="-57150"/>
              <a:ext cx="2356514" cy="898750"/>
            </a:xfrm>
            <a:prstGeom prst="rect">
              <a:avLst/>
            </a:prstGeom>
          </p:spPr>
          <p:txBody>
            <a:bodyPr lIns="50800" tIns="50800" rIns="50800" bIns="50800" rtlCol="0" anchor="ctr"/>
            <a:lstStyle/>
            <a:p>
              <a:pPr algn="r">
                <a:lnSpc>
                  <a:spcPts val="3240"/>
                </a:lnSpc>
              </a:pPr>
              <a:r>
                <a:rPr lang="en-US" sz="2700">
                  <a:solidFill>
                    <a:srgbClr val="000000"/>
                  </a:solidFill>
                  <a:latin typeface="Arial Bold"/>
                </a:rPr>
                <a:t>28</a:t>
              </a:r>
            </a:p>
          </p:txBody>
        </p:sp>
      </p:grpSp>
      <p:sp>
        <p:nvSpPr>
          <p:cNvPr id="11" name="Freeform 11"/>
          <p:cNvSpPr/>
          <p:nvPr/>
        </p:nvSpPr>
        <p:spPr>
          <a:xfrm>
            <a:off x="2030713" y="1487603"/>
            <a:ext cx="14226574" cy="8168197"/>
          </a:xfrm>
          <a:custGeom>
            <a:avLst/>
            <a:gdLst/>
            <a:ahLst/>
            <a:cxnLst/>
            <a:rect l="l" t="t" r="r" b="b"/>
            <a:pathLst>
              <a:path w="14226574" h="8168197">
                <a:moveTo>
                  <a:pt x="0" y="0"/>
                </a:moveTo>
                <a:lnTo>
                  <a:pt x="14226574" y="0"/>
                </a:lnTo>
                <a:lnTo>
                  <a:pt x="14226574" y="8168197"/>
                </a:lnTo>
                <a:lnTo>
                  <a:pt x="0" y="8168197"/>
                </a:lnTo>
                <a:lnTo>
                  <a:pt x="0" y="0"/>
                </a:lnTo>
                <a:close/>
              </a:path>
            </a:pathLst>
          </a:custGeom>
          <a:blipFill>
            <a:blip r:embed="rId2"/>
            <a:stretch>
              <a:fillRect r="-10850"/>
            </a:stretch>
          </a:blipFill>
        </p:spPr>
      </p:sp>
      <p:sp>
        <p:nvSpPr>
          <p:cNvPr id="12" name="TextBox 12"/>
          <p:cNvSpPr txBox="1"/>
          <p:nvPr/>
        </p:nvSpPr>
        <p:spPr>
          <a:xfrm>
            <a:off x="14488761" y="3421738"/>
            <a:ext cx="1296144" cy="472648"/>
          </a:xfrm>
          <a:prstGeom prst="rect">
            <a:avLst/>
          </a:prstGeom>
        </p:spPr>
        <p:txBody>
          <a:bodyPr lIns="0" tIns="0" rIns="0" bIns="0" rtlCol="0" anchor="t">
            <a:spAutoFit/>
          </a:bodyPr>
          <a:lstStyle/>
          <a:p>
            <a:pPr algn="ctr">
              <a:lnSpc>
                <a:spcPts val="3240"/>
              </a:lnSpc>
            </a:pPr>
            <a:r>
              <a:rPr lang="en-US" sz="2700">
                <a:solidFill>
                  <a:srgbClr val="FFFFFF"/>
                </a:solidFill>
                <a:latin typeface="Arial"/>
              </a:rPr>
              <a:t>Step 4</a:t>
            </a:r>
          </a:p>
        </p:txBody>
      </p:sp>
      <p:sp>
        <p:nvSpPr>
          <p:cNvPr id="13" name="TextBox 13"/>
          <p:cNvSpPr txBox="1"/>
          <p:nvPr/>
        </p:nvSpPr>
        <p:spPr>
          <a:xfrm>
            <a:off x="710742" y="170432"/>
            <a:ext cx="8433258" cy="673608"/>
          </a:xfrm>
          <a:prstGeom prst="rect">
            <a:avLst/>
          </a:prstGeom>
        </p:spPr>
        <p:txBody>
          <a:bodyPr lIns="0" tIns="0" rIns="0" bIns="0" rtlCol="0" anchor="t">
            <a:spAutoFit/>
          </a:bodyPr>
          <a:lstStyle/>
          <a:p>
            <a:pPr algn="l">
              <a:lnSpc>
                <a:spcPts val="4536"/>
              </a:lnSpc>
            </a:pPr>
            <a:r>
              <a:rPr lang="en-US" sz="4200">
                <a:solidFill>
                  <a:srgbClr val="000000"/>
                </a:solidFill>
                <a:latin typeface="Arial Italics"/>
              </a:rPr>
              <a:t>Page pour créer store (magasin)</a:t>
            </a: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196176" y="0"/>
            <a:ext cx="1091822" cy="10287000"/>
            <a:chOff x="0" y="0"/>
            <a:chExt cx="1455762" cy="13716000"/>
          </a:xfrm>
        </p:grpSpPr>
        <p:sp>
          <p:nvSpPr>
            <p:cNvPr id="3" name="Freeform 3"/>
            <p:cNvSpPr/>
            <p:nvPr/>
          </p:nvSpPr>
          <p:spPr>
            <a:xfrm>
              <a:off x="0" y="0"/>
              <a:ext cx="1455801" cy="13716000"/>
            </a:xfrm>
            <a:custGeom>
              <a:avLst/>
              <a:gdLst/>
              <a:ahLst/>
              <a:cxnLst/>
              <a:rect l="l" t="t" r="r" b="b"/>
              <a:pathLst>
                <a:path w="1455801" h="13716000">
                  <a:moveTo>
                    <a:pt x="1455801" y="0"/>
                  </a:moveTo>
                  <a:lnTo>
                    <a:pt x="1455801" y="13716000"/>
                  </a:lnTo>
                  <a:lnTo>
                    <a:pt x="0" y="0"/>
                  </a:lnTo>
                  <a:close/>
                </a:path>
              </a:pathLst>
            </a:custGeom>
            <a:solidFill>
              <a:srgbClr val="F26101">
                <a:alpha val="40000"/>
              </a:srgbClr>
            </a:solidFill>
          </p:spPr>
        </p:sp>
      </p:grpSp>
      <p:grpSp>
        <p:nvGrpSpPr>
          <p:cNvPr id="4" name="Group 4"/>
          <p:cNvGrpSpPr/>
          <p:nvPr/>
        </p:nvGrpSpPr>
        <p:grpSpPr>
          <a:xfrm>
            <a:off x="0" y="0"/>
            <a:ext cx="266132" cy="10287000"/>
            <a:chOff x="0" y="0"/>
            <a:chExt cx="354842" cy="13716000"/>
          </a:xfrm>
        </p:grpSpPr>
        <p:sp>
          <p:nvSpPr>
            <p:cNvPr id="5" name="Freeform 5"/>
            <p:cNvSpPr/>
            <p:nvPr/>
          </p:nvSpPr>
          <p:spPr>
            <a:xfrm>
              <a:off x="0" y="0"/>
              <a:ext cx="354838" cy="13716000"/>
            </a:xfrm>
            <a:custGeom>
              <a:avLst/>
              <a:gdLst/>
              <a:ahLst/>
              <a:cxnLst/>
              <a:rect l="l" t="t" r="r" b="b"/>
              <a:pathLst>
                <a:path w="354838" h="13716000">
                  <a:moveTo>
                    <a:pt x="0" y="0"/>
                  </a:moveTo>
                  <a:lnTo>
                    <a:pt x="354838" y="0"/>
                  </a:lnTo>
                  <a:lnTo>
                    <a:pt x="354838" y="13716000"/>
                  </a:lnTo>
                  <a:lnTo>
                    <a:pt x="0" y="13716000"/>
                  </a:lnTo>
                  <a:close/>
                </a:path>
              </a:pathLst>
            </a:custGeom>
            <a:solidFill>
              <a:srgbClr val="454545"/>
            </a:solidFill>
          </p:spPr>
        </p:sp>
      </p:grpSp>
      <p:grpSp>
        <p:nvGrpSpPr>
          <p:cNvPr id="6" name="Group 6"/>
          <p:cNvGrpSpPr/>
          <p:nvPr/>
        </p:nvGrpSpPr>
        <p:grpSpPr>
          <a:xfrm>
            <a:off x="219160" y="0"/>
            <a:ext cx="266132" cy="10287000"/>
            <a:chOff x="0" y="0"/>
            <a:chExt cx="354842" cy="13716000"/>
          </a:xfrm>
        </p:grpSpPr>
        <p:sp>
          <p:nvSpPr>
            <p:cNvPr id="7" name="Freeform 7"/>
            <p:cNvSpPr/>
            <p:nvPr/>
          </p:nvSpPr>
          <p:spPr>
            <a:xfrm>
              <a:off x="0" y="0"/>
              <a:ext cx="354838" cy="13716000"/>
            </a:xfrm>
            <a:custGeom>
              <a:avLst/>
              <a:gdLst/>
              <a:ahLst/>
              <a:cxnLst/>
              <a:rect l="l" t="t" r="r" b="b"/>
              <a:pathLst>
                <a:path w="354838" h="13716000">
                  <a:moveTo>
                    <a:pt x="0" y="0"/>
                  </a:moveTo>
                  <a:lnTo>
                    <a:pt x="354838" y="0"/>
                  </a:lnTo>
                  <a:lnTo>
                    <a:pt x="354838" y="13716000"/>
                  </a:lnTo>
                  <a:lnTo>
                    <a:pt x="0" y="13716000"/>
                  </a:lnTo>
                  <a:close/>
                </a:path>
              </a:pathLst>
            </a:custGeom>
            <a:solidFill>
              <a:srgbClr val="86ABD4"/>
            </a:solidFill>
          </p:spPr>
        </p:sp>
      </p:grpSp>
      <p:grpSp>
        <p:nvGrpSpPr>
          <p:cNvPr id="8" name="Group 8"/>
          <p:cNvGrpSpPr/>
          <p:nvPr/>
        </p:nvGrpSpPr>
        <p:grpSpPr>
          <a:xfrm>
            <a:off x="16520614" y="9655800"/>
            <a:ext cx="1767386" cy="631200"/>
            <a:chOff x="0" y="0"/>
            <a:chExt cx="2356514" cy="841600"/>
          </a:xfrm>
        </p:grpSpPr>
        <p:sp>
          <p:nvSpPr>
            <p:cNvPr id="9" name="Freeform 9"/>
            <p:cNvSpPr/>
            <p:nvPr/>
          </p:nvSpPr>
          <p:spPr>
            <a:xfrm>
              <a:off x="0" y="0"/>
              <a:ext cx="2356485" cy="841629"/>
            </a:xfrm>
            <a:custGeom>
              <a:avLst/>
              <a:gdLst/>
              <a:ahLst/>
              <a:cxnLst/>
              <a:rect l="l" t="t" r="r" b="b"/>
              <a:pathLst>
                <a:path w="2356485" h="841629">
                  <a:moveTo>
                    <a:pt x="0" y="0"/>
                  </a:moveTo>
                  <a:lnTo>
                    <a:pt x="2356485" y="0"/>
                  </a:lnTo>
                  <a:lnTo>
                    <a:pt x="2356485" y="841629"/>
                  </a:lnTo>
                  <a:lnTo>
                    <a:pt x="0" y="841629"/>
                  </a:lnTo>
                  <a:close/>
                </a:path>
              </a:pathLst>
            </a:custGeom>
            <a:solidFill>
              <a:srgbClr val="86ABD4"/>
            </a:solidFill>
          </p:spPr>
        </p:sp>
        <p:sp>
          <p:nvSpPr>
            <p:cNvPr id="10" name="TextBox 10"/>
            <p:cNvSpPr txBox="1"/>
            <p:nvPr/>
          </p:nvSpPr>
          <p:spPr>
            <a:xfrm>
              <a:off x="0" y="-57150"/>
              <a:ext cx="2356514" cy="898750"/>
            </a:xfrm>
            <a:prstGeom prst="rect">
              <a:avLst/>
            </a:prstGeom>
          </p:spPr>
          <p:txBody>
            <a:bodyPr lIns="50800" tIns="50800" rIns="50800" bIns="50800" rtlCol="0" anchor="ctr"/>
            <a:lstStyle/>
            <a:p>
              <a:pPr algn="r">
                <a:lnSpc>
                  <a:spcPts val="3240"/>
                </a:lnSpc>
              </a:pPr>
              <a:r>
                <a:rPr lang="en-US" sz="2700">
                  <a:solidFill>
                    <a:srgbClr val="000000"/>
                  </a:solidFill>
                  <a:latin typeface="Arial Bold"/>
                </a:rPr>
                <a:t>29</a:t>
              </a:r>
            </a:p>
          </p:txBody>
        </p:sp>
      </p:grpSp>
      <p:sp>
        <p:nvSpPr>
          <p:cNvPr id="11" name="Freeform 11"/>
          <p:cNvSpPr/>
          <p:nvPr/>
        </p:nvSpPr>
        <p:spPr>
          <a:xfrm>
            <a:off x="2098787" y="1497553"/>
            <a:ext cx="14090426" cy="8158247"/>
          </a:xfrm>
          <a:custGeom>
            <a:avLst/>
            <a:gdLst/>
            <a:ahLst/>
            <a:cxnLst/>
            <a:rect l="l" t="t" r="r" b="b"/>
            <a:pathLst>
              <a:path w="14090426" h="8158247">
                <a:moveTo>
                  <a:pt x="0" y="0"/>
                </a:moveTo>
                <a:lnTo>
                  <a:pt x="14090426" y="0"/>
                </a:lnTo>
                <a:lnTo>
                  <a:pt x="14090426" y="8158247"/>
                </a:lnTo>
                <a:lnTo>
                  <a:pt x="0" y="8158247"/>
                </a:lnTo>
                <a:lnTo>
                  <a:pt x="0" y="0"/>
                </a:lnTo>
                <a:close/>
              </a:path>
            </a:pathLst>
          </a:custGeom>
          <a:blipFill>
            <a:blip r:embed="rId2"/>
            <a:stretch>
              <a:fillRect r="-11796"/>
            </a:stretch>
          </a:blipFill>
        </p:spPr>
      </p:sp>
      <p:sp>
        <p:nvSpPr>
          <p:cNvPr id="12" name="TextBox 12"/>
          <p:cNvSpPr txBox="1"/>
          <p:nvPr/>
        </p:nvSpPr>
        <p:spPr>
          <a:xfrm>
            <a:off x="710742" y="170432"/>
            <a:ext cx="15074163" cy="673608"/>
          </a:xfrm>
          <a:prstGeom prst="rect">
            <a:avLst/>
          </a:prstGeom>
        </p:spPr>
        <p:txBody>
          <a:bodyPr lIns="0" tIns="0" rIns="0" bIns="0" rtlCol="0" anchor="t">
            <a:spAutoFit/>
          </a:bodyPr>
          <a:lstStyle/>
          <a:p>
            <a:pPr algn="l">
              <a:lnSpc>
                <a:spcPts val="4536"/>
              </a:lnSpc>
            </a:pPr>
            <a:r>
              <a:rPr lang="en-US" sz="4200">
                <a:solidFill>
                  <a:srgbClr val="000000"/>
                </a:solidFill>
                <a:latin typeface="Arial Italics"/>
              </a:rPr>
              <a:t>Page pour afficher  les informations d’utilisateur</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rot="-2162388">
            <a:off x="13137386" y="1079952"/>
            <a:ext cx="5507798" cy="577515"/>
            <a:chOff x="0" y="0"/>
            <a:chExt cx="7343730" cy="770020"/>
          </a:xfrm>
        </p:grpSpPr>
        <p:sp>
          <p:nvSpPr>
            <p:cNvPr id="4" name="Freeform 4"/>
            <p:cNvSpPr/>
            <p:nvPr/>
          </p:nvSpPr>
          <p:spPr>
            <a:xfrm>
              <a:off x="0" y="0"/>
              <a:ext cx="7343775" cy="770001"/>
            </a:xfrm>
            <a:custGeom>
              <a:avLst/>
              <a:gdLst/>
              <a:ahLst/>
              <a:cxnLst/>
              <a:rect l="l" t="t" r="r" b="b"/>
              <a:pathLst>
                <a:path w="7343775" h="770001">
                  <a:moveTo>
                    <a:pt x="6285484" y="0"/>
                  </a:moveTo>
                  <a:lnTo>
                    <a:pt x="7343775" y="770001"/>
                  </a:lnTo>
                  <a:lnTo>
                    <a:pt x="1058291" y="770001"/>
                  </a:lnTo>
                  <a:lnTo>
                    <a:pt x="0" y="0"/>
                  </a:lnTo>
                  <a:close/>
                </a:path>
              </a:pathLst>
            </a:custGeom>
            <a:solidFill>
              <a:srgbClr val="86ABD4"/>
            </a:solidFill>
          </p:spPr>
        </p:sp>
      </p:grpSp>
      <p:grpSp>
        <p:nvGrpSpPr>
          <p:cNvPr id="5" name="Group 5"/>
          <p:cNvGrpSpPr/>
          <p:nvPr/>
        </p:nvGrpSpPr>
        <p:grpSpPr>
          <a:xfrm rot="-2162388">
            <a:off x="15310600" y="1244327"/>
            <a:ext cx="3480344" cy="577515"/>
            <a:chOff x="0" y="0"/>
            <a:chExt cx="4640458" cy="770020"/>
          </a:xfrm>
        </p:grpSpPr>
        <p:sp>
          <p:nvSpPr>
            <p:cNvPr id="6" name="Freeform 6"/>
            <p:cNvSpPr/>
            <p:nvPr/>
          </p:nvSpPr>
          <p:spPr>
            <a:xfrm>
              <a:off x="0" y="0"/>
              <a:ext cx="4640453" cy="770001"/>
            </a:xfrm>
            <a:custGeom>
              <a:avLst/>
              <a:gdLst/>
              <a:ahLst/>
              <a:cxnLst/>
              <a:rect l="l" t="t" r="r" b="b"/>
              <a:pathLst>
                <a:path w="4640453" h="770001">
                  <a:moveTo>
                    <a:pt x="4640453" y="0"/>
                  </a:moveTo>
                  <a:lnTo>
                    <a:pt x="4080129" y="770001"/>
                  </a:lnTo>
                  <a:lnTo>
                    <a:pt x="1058291" y="770001"/>
                  </a:lnTo>
                  <a:lnTo>
                    <a:pt x="0" y="0"/>
                  </a:lnTo>
                  <a:close/>
                </a:path>
              </a:pathLst>
            </a:custGeom>
            <a:solidFill>
              <a:srgbClr val="86ABD4"/>
            </a:solidFill>
          </p:spPr>
        </p:sp>
      </p:grpSp>
      <p:grpSp>
        <p:nvGrpSpPr>
          <p:cNvPr id="7" name="Group 7"/>
          <p:cNvGrpSpPr/>
          <p:nvPr/>
        </p:nvGrpSpPr>
        <p:grpSpPr>
          <a:xfrm rot="-2162388">
            <a:off x="1205520" y="9160485"/>
            <a:ext cx="3641553" cy="577515"/>
            <a:chOff x="0" y="0"/>
            <a:chExt cx="4855404" cy="770020"/>
          </a:xfrm>
        </p:grpSpPr>
        <p:sp>
          <p:nvSpPr>
            <p:cNvPr id="8" name="Freeform 8"/>
            <p:cNvSpPr/>
            <p:nvPr/>
          </p:nvSpPr>
          <p:spPr>
            <a:xfrm>
              <a:off x="0" y="0"/>
              <a:ext cx="4855464" cy="770001"/>
            </a:xfrm>
            <a:custGeom>
              <a:avLst/>
              <a:gdLst/>
              <a:ahLst/>
              <a:cxnLst/>
              <a:rect l="l" t="t" r="r" b="b"/>
              <a:pathLst>
                <a:path w="4855464" h="770001">
                  <a:moveTo>
                    <a:pt x="3797173" y="0"/>
                  </a:moveTo>
                  <a:lnTo>
                    <a:pt x="4855464" y="770001"/>
                  </a:lnTo>
                  <a:lnTo>
                    <a:pt x="1058291" y="770001"/>
                  </a:lnTo>
                  <a:lnTo>
                    <a:pt x="0" y="0"/>
                  </a:lnTo>
                  <a:close/>
                </a:path>
              </a:pathLst>
            </a:custGeom>
            <a:solidFill>
              <a:srgbClr val="F26101">
                <a:alpha val="29804"/>
              </a:srgbClr>
            </a:solidFill>
          </p:spPr>
        </p:sp>
      </p:grpSp>
      <p:grpSp>
        <p:nvGrpSpPr>
          <p:cNvPr id="9" name="Group 9"/>
          <p:cNvGrpSpPr/>
          <p:nvPr/>
        </p:nvGrpSpPr>
        <p:grpSpPr>
          <a:xfrm rot="-2162388">
            <a:off x="-109608" y="9376509"/>
            <a:ext cx="2907210" cy="577515"/>
            <a:chOff x="0" y="0"/>
            <a:chExt cx="3876280" cy="770020"/>
          </a:xfrm>
        </p:grpSpPr>
        <p:sp>
          <p:nvSpPr>
            <p:cNvPr id="10" name="Freeform 10"/>
            <p:cNvSpPr/>
            <p:nvPr/>
          </p:nvSpPr>
          <p:spPr>
            <a:xfrm>
              <a:off x="0" y="0"/>
              <a:ext cx="3876294" cy="770001"/>
            </a:xfrm>
            <a:custGeom>
              <a:avLst/>
              <a:gdLst/>
              <a:ahLst/>
              <a:cxnLst/>
              <a:rect l="l" t="t" r="r" b="b"/>
              <a:pathLst>
                <a:path w="3876294" h="770001">
                  <a:moveTo>
                    <a:pt x="2818003" y="0"/>
                  </a:moveTo>
                  <a:lnTo>
                    <a:pt x="3876294" y="770001"/>
                  </a:lnTo>
                  <a:lnTo>
                    <a:pt x="1058291" y="770001"/>
                  </a:lnTo>
                  <a:lnTo>
                    <a:pt x="0" y="0"/>
                  </a:lnTo>
                  <a:close/>
                </a:path>
              </a:pathLst>
            </a:custGeom>
            <a:solidFill>
              <a:srgbClr val="F26101">
                <a:alpha val="29804"/>
              </a:srgbClr>
            </a:solidFill>
          </p:spPr>
        </p:sp>
      </p:grpSp>
      <p:grpSp>
        <p:nvGrpSpPr>
          <p:cNvPr id="11" name="Group 11"/>
          <p:cNvGrpSpPr/>
          <p:nvPr/>
        </p:nvGrpSpPr>
        <p:grpSpPr>
          <a:xfrm rot="-2162388">
            <a:off x="14907306" y="31081"/>
            <a:ext cx="1880967" cy="577515"/>
            <a:chOff x="0" y="0"/>
            <a:chExt cx="2507956" cy="770020"/>
          </a:xfrm>
        </p:grpSpPr>
        <p:sp>
          <p:nvSpPr>
            <p:cNvPr id="12" name="Freeform 12"/>
            <p:cNvSpPr/>
            <p:nvPr/>
          </p:nvSpPr>
          <p:spPr>
            <a:xfrm>
              <a:off x="0" y="0"/>
              <a:ext cx="2507996" cy="770001"/>
            </a:xfrm>
            <a:custGeom>
              <a:avLst/>
              <a:gdLst/>
              <a:ahLst/>
              <a:cxnLst/>
              <a:rect l="l" t="t" r="r" b="b"/>
              <a:pathLst>
                <a:path w="2507996" h="770001">
                  <a:moveTo>
                    <a:pt x="1449705" y="0"/>
                  </a:moveTo>
                  <a:lnTo>
                    <a:pt x="2507996" y="770001"/>
                  </a:lnTo>
                  <a:lnTo>
                    <a:pt x="1058291" y="770001"/>
                  </a:lnTo>
                  <a:lnTo>
                    <a:pt x="0" y="0"/>
                  </a:lnTo>
                  <a:close/>
                </a:path>
              </a:pathLst>
            </a:custGeom>
            <a:solidFill>
              <a:srgbClr val="86ABD4"/>
            </a:solidFill>
          </p:spPr>
        </p:sp>
      </p:grpSp>
      <p:sp>
        <p:nvSpPr>
          <p:cNvPr id="13" name="Freeform 13"/>
          <p:cNvSpPr/>
          <p:nvPr/>
        </p:nvSpPr>
        <p:spPr>
          <a:xfrm>
            <a:off x="1028700" y="1028700"/>
            <a:ext cx="532398" cy="1448172"/>
          </a:xfrm>
          <a:custGeom>
            <a:avLst/>
            <a:gdLst/>
            <a:ahLst/>
            <a:cxnLst/>
            <a:rect l="l" t="t" r="r" b="b"/>
            <a:pathLst>
              <a:path w="532398" h="1448172">
                <a:moveTo>
                  <a:pt x="0" y="0"/>
                </a:moveTo>
                <a:lnTo>
                  <a:pt x="532398" y="0"/>
                </a:lnTo>
                <a:lnTo>
                  <a:pt x="532398" y="1448172"/>
                </a:lnTo>
                <a:lnTo>
                  <a:pt x="0" y="14481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TextBox 14"/>
          <p:cNvSpPr txBox="1"/>
          <p:nvPr/>
        </p:nvSpPr>
        <p:spPr>
          <a:xfrm>
            <a:off x="1993309" y="1243575"/>
            <a:ext cx="9369421" cy="2399919"/>
          </a:xfrm>
          <a:prstGeom prst="rect">
            <a:avLst/>
          </a:prstGeom>
        </p:spPr>
        <p:txBody>
          <a:bodyPr lIns="0" tIns="0" rIns="0" bIns="0" rtlCol="0" anchor="t">
            <a:spAutoFit/>
          </a:bodyPr>
          <a:lstStyle/>
          <a:p>
            <a:pPr algn="l">
              <a:lnSpc>
                <a:spcPts val="8748"/>
              </a:lnSpc>
            </a:pPr>
            <a:r>
              <a:rPr lang="en-US" sz="8100">
                <a:solidFill>
                  <a:srgbClr val="404040"/>
                </a:solidFill>
                <a:latin typeface="Arial Bold"/>
              </a:rPr>
              <a:t>Remerciements</a:t>
            </a:r>
          </a:p>
          <a:p>
            <a:pPr algn="l">
              <a:lnSpc>
                <a:spcPts val="8748"/>
              </a:lnSpc>
            </a:pPr>
            <a:endParaRPr lang="en-US" sz="8100">
              <a:solidFill>
                <a:srgbClr val="404040"/>
              </a:solidFill>
              <a:latin typeface="Arial Bold"/>
            </a:endParaRPr>
          </a:p>
        </p:txBody>
      </p:sp>
      <p:grpSp>
        <p:nvGrpSpPr>
          <p:cNvPr id="15" name="Group 15"/>
          <p:cNvGrpSpPr/>
          <p:nvPr/>
        </p:nvGrpSpPr>
        <p:grpSpPr>
          <a:xfrm>
            <a:off x="15313200" y="9655800"/>
            <a:ext cx="2974800" cy="631200"/>
            <a:chOff x="0" y="0"/>
            <a:chExt cx="3966400" cy="841600"/>
          </a:xfrm>
        </p:grpSpPr>
        <p:sp>
          <p:nvSpPr>
            <p:cNvPr id="16" name="Freeform 16"/>
            <p:cNvSpPr/>
            <p:nvPr/>
          </p:nvSpPr>
          <p:spPr>
            <a:xfrm>
              <a:off x="0" y="0"/>
              <a:ext cx="3966337" cy="841629"/>
            </a:xfrm>
            <a:custGeom>
              <a:avLst/>
              <a:gdLst/>
              <a:ahLst/>
              <a:cxnLst/>
              <a:rect l="l" t="t" r="r" b="b"/>
              <a:pathLst>
                <a:path w="3966337" h="841629">
                  <a:moveTo>
                    <a:pt x="0" y="0"/>
                  </a:moveTo>
                  <a:lnTo>
                    <a:pt x="3966337" y="0"/>
                  </a:lnTo>
                  <a:lnTo>
                    <a:pt x="3966337" y="841629"/>
                  </a:lnTo>
                  <a:lnTo>
                    <a:pt x="0" y="841629"/>
                  </a:lnTo>
                  <a:close/>
                </a:path>
              </a:pathLst>
            </a:custGeom>
            <a:solidFill>
              <a:srgbClr val="86ABD4"/>
            </a:solidFill>
          </p:spPr>
        </p:sp>
        <p:sp>
          <p:nvSpPr>
            <p:cNvPr id="17" name="TextBox 17"/>
            <p:cNvSpPr txBox="1"/>
            <p:nvPr/>
          </p:nvSpPr>
          <p:spPr>
            <a:xfrm>
              <a:off x="0" y="-57150"/>
              <a:ext cx="3966400" cy="898750"/>
            </a:xfrm>
            <a:prstGeom prst="rect">
              <a:avLst/>
            </a:prstGeom>
          </p:spPr>
          <p:txBody>
            <a:bodyPr lIns="50800" tIns="50800" rIns="50800" bIns="50800" rtlCol="0" anchor="ctr"/>
            <a:lstStyle/>
            <a:p>
              <a:pPr algn="r">
                <a:lnSpc>
                  <a:spcPts val="3240"/>
                </a:lnSpc>
              </a:pPr>
              <a:r>
                <a:rPr lang="en-US" sz="2700">
                  <a:solidFill>
                    <a:srgbClr val="000000"/>
                  </a:solidFill>
                  <a:latin typeface="Arial"/>
                </a:rPr>
                <a:t>3</a:t>
              </a:r>
            </a:p>
          </p:txBody>
        </p:sp>
      </p:grpSp>
      <p:sp>
        <p:nvSpPr>
          <p:cNvPr id="18" name="TextBox 18"/>
          <p:cNvSpPr txBox="1"/>
          <p:nvPr/>
        </p:nvSpPr>
        <p:spPr>
          <a:xfrm>
            <a:off x="679559" y="3075374"/>
            <a:ext cx="17608441" cy="6919715"/>
          </a:xfrm>
          <a:prstGeom prst="rect">
            <a:avLst/>
          </a:prstGeom>
        </p:spPr>
        <p:txBody>
          <a:bodyPr lIns="0" tIns="0" rIns="0" bIns="0" rtlCol="0" anchor="t">
            <a:spAutoFit/>
          </a:bodyPr>
          <a:lstStyle/>
          <a:p>
            <a:pPr marL="1053142" lvl="1" indent="-526571" algn="ctr">
              <a:lnSpc>
                <a:spcPts val="6829"/>
              </a:lnSpc>
              <a:buFont typeface="Arial"/>
              <a:buChar char="•"/>
            </a:pPr>
            <a:r>
              <a:rPr lang="en-US" sz="4877" dirty="0">
                <a:solidFill>
                  <a:srgbClr val="404040"/>
                </a:solidFill>
                <a:latin typeface="Canva Sans"/>
              </a:rPr>
              <a:t>Merci à </a:t>
            </a:r>
            <a:r>
              <a:rPr lang="en-US" sz="4877" dirty="0" err="1">
                <a:solidFill>
                  <a:srgbClr val="404040"/>
                </a:solidFill>
                <a:latin typeface="Canva Sans"/>
              </a:rPr>
              <a:t>Mr</a:t>
            </a:r>
            <a:r>
              <a:rPr lang="en-US" sz="4877" dirty="0">
                <a:solidFill>
                  <a:srgbClr val="404040"/>
                </a:solidFill>
                <a:latin typeface="Canva Sans"/>
              </a:rPr>
              <a:t> </a:t>
            </a:r>
            <a:r>
              <a:rPr lang="en-US" sz="4877" dirty="0" err="1">
                <a:solidFill>
                  <a:srgbClr val="404040"/>
                </a:solidFill>
                <a:latin typeface="Canva Sans"/>
              </a:rPr>
              <a:t>Amellal</a:t>
            </a:r>
            <a:r>
              <a:rPr lang="en-US" sz="4877" dirty="0">
                <a:solidFill>
                  <a:srgbClr val="404040"/>
                </a:solidFill>
                <a:latin typeface="Canva Sans"/>
              </a:rPr>
              <a:t> </a:t>
            </a:r>
            <a:r>
              <a:rPr lang="en-US" sz="4877" dirty="0" err="1">
                <a:solidFill>
                  <a:srgbClr val="404040"/>
                </a:solidFill>
                <a:latin typeface="Canva Sans"/>
              </a:rPr>
              <a:t>Ouissam</a:t>
            </a:r>
            <a:r>
              <a:rPr lang="en-US" sz="4877" dirty="0">
                <a:solidFill>
                  <a:srgbClr val="404040"/>
                </a:solidFill>
                <a:latin typeface="Canva Sans"/>
              </a:rPr>
              <a:t> et </a:t>
            </a:r>
            <a:r>
              <a:rPr lang="en-US" sz="4877" dirty="0" err="1">
                <a:solidFill>
                  <a:srgbClr val="404040"/>
                </a:solidFill>
                <a:latin typeface="Canva Sans"/>
              </a:rPr>
              <a:t>Mr</a:t>
            </a:r>
            <a:r>
              <a:rPr lang="en-US" sz="4877" dirty="0">
                <a:solidFill>
                  <a:srgbClr val="404040"/>
                </a:solidFill>
                <a:latin typeface="Canva Sans"/>
              </a:rPr>
              <a:t> </a:t>
            </a:r>
            <a:r>
              <a:rPr lang="en-US" sz="4877" dirty="0" err="1">
                <a:solidFill>
                  <a:srgbClr val="404040"/>
                </a:solidFill>
                <a:latin typeface="Canva Sans"/>
              </a:rPr>
              <a:t>Hajjouji</a:t>
            </a:r>
            <a:r>
              <a:rPr lang="en-US" sz="4877" dirty="0">
                <a:solidFill>
                  <a:srgbClr val="404040"/>
                </a:solidFill>
                <a:latin typeface="Canva Sans"/>
              </a:rPr>
              <a:t> Mounir pour </a:t>
            </a:r>
            <a:r>
              <a:rPr lang="en-US" sz="4877" dirty="0" err="1">
                <a:solidFill>
                  <a:srgbClr val="404040"/>
                </a:solidFill>
                <a:latin typeface="Canva Sans"/>
              </a:rPr>
              <a:t>leur</a:t>
            </a:r>
            <a:r>
              <a:rPr lang="en-US" sz="4877" dirty="0">
                <a:solidFill>
                  <a:srgbClr val="404040"/>
                </a:solidFill>
                <a:latin typeface="Canva Sans"/>
              </a:rPr>
              <a:t> </a:t>
            </a:r>
            <a:r>
              <a:rPr lang="en-US" sz="4877" dirty="0" err="1">
                <a:solidFill>
                  <a:srgbClr val="404040"/>
                </a:solidFill>
                <a:latin typeface="Canva Sans"/>
              </a:rPr>
              <a:t>encadrement</a:t>
            </a:r>
            <a:endParaRPr lang="en-US" sz="4877" dirty="0">
              <a:solidFill>
                <a:srgbClr val="404040"/>
              </a:solidFill>
              <a:latin typeface="Canva Sans"/>
            </a:endParaRPr>
          </a:p>
          <a:p>
            <a:pPr marL="1053142" lvl="1" indent="-526571" algn="ctr">
              <a:lnSpc>
                <a:spcPts val="6829"/>
              </a:lnSpc>
              <a:buFont typeface="Arial"/>
              <a:buChar char="•"/>
            </a:pPr>
            <a:endParaRPr lang="en-US" sz="4877" dirty="0">
              <a:solidFill>
                <a:srgbClr val="404040"/>
              </a:solidFill>
              <a:latin typeface="Canva Sans"/>
            </a:endParaRPr>
          </a:p>
          <a:p>
            <a:pPr marL="1053142" lvl="1" indent="-526571" algn="ctr">
              <a:lnSpc>
                <a:spcPts val="6829"/>
              </a:lnSpc>
              <a:buFont typeface="Arial"/>
              <a:buChar char="•"/>
            </a:pPr>
            <a:r>
              <a:rPr lang="en-US" sz="4877" dirty="0" err="1">
                <a:solidFill>
                  <a:srgbClr val="404040"/>
                </a:solidFill>
                <a:latin typeface="Canva Sans"/>
              </a:rPr>
              <a:t>Remerciements</a:t>
            </a:r>
            <a:r>
              <a:rPr lang="en-US" sz="4877" dirty="0">
                <a:solidFill>
                  <a:srgbClr val="404040"/>
                </a:solidFill>
                <a:latin typeface="Canva Sans"/>
              </a:rPr>
              <a:t> au personnel de </a:t>
            </a:r>
            <a:r>
              <a:rPr lang="en-US" sz="4877" dirty="0" err="1">
                <a:solidFill>
                  <a:srgbClr val="404040"/>
                </a:solidFill>
                <a:latin typeface="Canva Sans"/>
              </a:rPr>
              <a:t>l'entreprise</a:t>
            </a:r>
            <a:endParaRPr lang="en-US" sz="4877" dirty="0">
              <a:solidFill>
                <a:srgbClr val="404040"/>
              </a:solidFill>
              <a:latin typeface="Canva Sans"/>
            </a:endParaRPr>
          </a:p>
          <a:p>
            <a:pPr algn="ctr">
              <a:lnSpc>
                <a:spcPts val="6829"/>
              </a:lnSpc>
            </a:pPr>
            <a:r>
              <a:rPr lang="en-US" sz="4877" dirty="0">
                <a:solidFill>
                  <a:srgbClr val="404040"/>
                </a:solidFill>
                <a:latin typeface="Canva Sans"/>
              </a:rPr>
              <a:t> New Dev Maroc</a:t>
            </a:r>
          </a:p>
          <a:p>
            <a:pPr algn="ctr">
              <a:lnSpc>
                <a:spcPts val="6829"/>
              </a:lnSpc>
            </a:pPr>
            <a:endParaRPr lang="en-US" sz="4877" dirty="0">
              <a:solidFill>
                <a:srgbClr val="404040"/>
              </a:solidFill>
              <a:latin typeface="Canva Sans"/>
            </a:endParaRPr>
          </a:p>
          <a:p>
            <a:pPr marL="1053142" lvl="1" indent="-526571" algn="ctr">
              <a:lnSpc>
                <a:spcPts val="6829"/>
              </a:lnSpc>
              <a:buFont typeface="Arial"/>
              <a:buChar char="•"/>
            </a:pPr>
            <a:r>
              <a:rPr lang="en-US" sz="4877" dirty="0">
                <a:solidFill>
                  <a:srgbClr val="404040"/>
                </a:solidFill>
                <a:latin typeface="Canva Sans"/>
              </a:rPr>
              <a:t>Reconnaissance à </a:t>
            </a:r>
            <a:r>
              <a:rPr lang="en-US" sz="4877" dirty="0" err="1">
                <a:solidFill>
                  <a:srgbClr val="404040"/>
                </a:solidFill>
                <a:latin typeface="Canva Sans"/>
              </a:rPr>
              <a:t>tous</a:t>
            </a:r>
            <a:r>
              <a:rPr lang="en-US" sz="4877" dirty="0">
                <a:solidFill>
                  <a:srgbClr val="404040"/>
                </a:solidFill>
                <a:latin typeface="Canva Sans"/>
              </a:rPr>
              <a:t> </a:t>
            </a:r>
            <a:r>
              <a:rPr lang="en-US" sz="4877" dirty="0" err="1">
                <a:solidFill>
                  <a:srgbClr val="404040"/>
                </a:solidFill>
                <a:latin typeface="Canva Sans"/>
              </a:rPr>
              <a:t>ceux</a:t>
            </a:r>
            <a:r>
              <a:rPr lang="en-US" sz="4877" dirty="0">
                <a:solidFill>
                  <a:srgbClr val="404040"/>
                </a:solidFill>
                <a:latin typeface="Canva Sans"/>
              </a:rPr>
              <a:t> qui </a:t>
            </a:r>
            <a:r>
              <a:rPr lang="en-US" sz="4877" dirty="0" err="1">
                <a:solidFill>
                  <a:srgbClr val="404040"/>
                </a:solidFill>
                <a:latin typeface="Canva Sans"/>
              </a:rPr>
              <a:t>ont</a:t>
            </a:r>
            <a:r>
              <a:rPr lang="en-US" sz="4877" dirty="0">
                <a:solidFill>
                  <a:srgbClr val="404040"/>
                </a:solidFill>
                <a:latin typeface="Canva Sans"/>
              </a:rPr>
              <a:t> </a:t>
            </a:r>
            <a:r>
              <a:rPr lang="en-US" sz="4877" dirty="0" err="1">
                <a:solidFill>
                  <a:srgbClr val="404040"/>
                </a:solidFill>
                <a:latin typeface="Canva Sans"/>
              </a:rPr>
              <a:t>contribué</a:t>
            </a:r>
            <a:r>
              <a:rPr lang="en-US" sz="4877" dirty="0">
                <a:solidFill>
                  <a:srgbClr val="404040"/>
                </a:solidFill>
                <a:latin typeface="Canva Sans"/>
              </a:rPr>
              <a:t> au stage</a:t>
            </a:r>
          </a:p>
          <a:p>
            <a:pPr algn="ctr">
              <a:lnSpc>
                <a:spcPts val="6829"/>
              </a:lnSpc>
            </a:pPr>
            <a:endParaRPr lang="en-US" sz="4877" dirty="0">
              <a:solidFill>
                <a:srgbClr val="404040"/>
              </a:solidFill>
              <a:latin typeface="Canva Sans"/>
            </a:endParaRP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196176" y="0"/>
            <a:ext cx="1091822" cy="10287000"/>
            <a:chOff x="0" y="0"/>
            <a:chExt cx="1455762" cy="13716000"/>
          </a:xfrm>
        </p:grpSpPr>
        <p:sp>
          <p:nvSpPr>
            <p:cNvPr id="3" name="Freeform 3"/>
            <p:cNvSpPr/>
            <p:nvPr/>
          </p:nvSpPr>
          <p:spPr>
            <a:xfrm>
              <a:off x="0" y="0"/>
              <a:ext cx="1455801" cy="13716000"/>
            </a:xfrm>
            <a:custGeom>
              <a:avLst/>
              <a:gdLst/>
              <a:ahLst/>
              <a:cxnLst/>
              <a:rect l="l" t="t" r="r" b="b"/>
              <a:pathLst>
                <a:path w="1455801" h="13716000">
                  <a:moveTo>
                    <a:pt x="1455801" y="0"/>
                  </a:moveTo>
                  <a:lnTo>
                    <a:pt x="1455801" y="13716000"/>
                  </a:lnTo>
                  <a:lnTo>
                    <a:pt x="0" y="0"/>
                  </a:lnTo>
                  <a:close/>
                </a:path>
              </a:pathLst>
            </a:custGeom>
            <a:solidFill>
              <a:srgbClr val="F26101">
                <a:alpha val="40000"/>
              </a:srgbClr>
            </a:solidFill>
          </p:spPr>
        </p:sp>
      </p:grpSp>
      <p:grpSp>
        <p:nvGrpSpPr>
          <p:cNvPr id="4" name="Group 4"/>
          <p:cNvGrpSpPr/>
          <p:nvPr/>
        </p:nvGrpSpPr>
        <p:grpSpPr>
          <a:xfrm>
            <a:off x="0" y="0"/>
            <a:ext cx="266132" cy="10287000"/>
            <a:chOff x="0" y="0"/>
            <a:chExt cx="354842" cy="13716000"/>
          </a:xfrm>
        </p:grpSpPr>
        <p:sp>
          <p:nvSpPr>
            <p:cNvPr id="5" name="Freeform 5"/>
            <p:cNvSpPr/>
            <p:nvPr/>
          </p:nvSpPr>
          <p:spPr>
            <a:xfrm>
              <a:off x="0" y="0"/>
              <a:ext cx="354838" cy="13716000"/>
            </a:xfrm>
            <a:custGeom>
              <a:avLst/>
              <a:gdLst/>
              <a:ahLst/>
              <a:cxnLst/>
              <a:rect l="l" t="t" r="r" b="b"/>
              <a:pathLst>
                <a:path w="354838" h="13716000">
                  <a:moveTo>
                    <a:pt x="0" y="0"/>
                  </a:moveTo>
                  <a:lnTo>
                    <a:pt x="354838" y="0"/>
                  </a:lnTo>
                  <a:lnTo>
                    <a:pt x="354838" y="13716000"/>
                  </a:lnTo>
                  <a:lnTo>
                    <a:pt x="0" y="13716000"/>
                  </a:lnTo>
                  <a:close/>
                </a:path>
              </a:pathLst>
            </a:custGeom>
            <a:solidFill>
              <a:srgbClr val="454545"/>
            </a:solidFill>
          </p:spPr>
        </p:sp>
      </p:grpSp>
      <p:grpSp>
        <p:nvGrpSpPr>
          <p:cNvPr id="6" name="Group 6"/>
          <p:cNvGrpSpPr/>
          <p:nvPr/>
        </p:nvGrpSpPr>
        <p:grpSpPr>
          <a:xfrm>
            <a:off x="219160" y="0"/>
            <a:ext cx="266132" cy="10287000"/>
            <a:chOff x="0" y="0"/>
            <a:chExt cx="354842" cy="13716000"/>
          </a:xfrm>
        </p:grpSpPr>
        <p:sp>
          <p:nvSpPr>
            <p:cNvPr id="7" name="Freeform 7"/>
            <p:cNvSpPr/>
            <p:nvPr/>
          </p:nvSpPr>
          <p:spPr>
            <a:xfrm>
              <a:off x="0" y="0"/>
              <a:ext cx="354838" cy="13716000"/>
            </a:xfrm>
            <a:custGeom>
              <a:avLst/>
              <a:gdLst/>
              <a:ahLst/>
              <a:cxnLst/>
              <a:rect l="l" t="t" r="r" b="b"/>
              <a:pathLst>
                <a:path w="354838" h="13716000">
                  <a:moveTo>
                    <a:pt x="0" y="0"/>
                  </a:moveTo>
                  <a:lnTo>
                    <a:pt x="354838" y="0"/>
                  </a:lnTo>
                  <a:lnTo>
                    <a:pt x="354838" y="13716000"/>
                  </a:lnTo>
                  <a:lnTo>
                    <a:pt x="0" y="13716000"/>
                  </a:lnTo>
                  <a:close/>
                </a:path>
              </a:pathLst>
            </a:custGeom>
            <a:solidFill>
              <a:srgbClr val="86ABD4"/>
            </a:solidFill>
          </p:spPr>
        </p:sp>
      </p:grpSp>
      <p:grpSp>
        <p:nvGrpSpPr>
          <p:cNvPr id="8" name="Group 8"/>
          <p:cNvGrpSpPr/>
          <p:nvPr/>
        </p:nvGrpSpPr>
        <p:grpSpPr>
          <a:xfrm>
            <a:off x="16520614" y="9655800"/>
            <a:ext cx="1767386" cy="631200"/>
            <a:chOff x="0" y="0"/>
            <a:chExt cx="2356514" cy="841600"/>
          </a:xfrm>
        </p:grpSpPr>
        <p:sp>
          <p:nvSpPr>
            <p:cNvPr id="9" name="Freeform 9"/>
            <p:cNvSpPr/>
            <p:nvPr/>
          </p:nvSpPr>
          <p:spPr>
            <a:xfrm>
              <a:off x="0" y="0"/>
              <a:ext cx="2356485" cy="841629"/>
            </a:xfrm>
            <a:custGeom>
              <a:avLst/>
              <a:gdLst/>
              <a:ahLst/>
              <a:cxnLst/>
              <a:rect l="l" t="t" r="r" b="b"/>
              <a:pathLst>
                <a:path w="2356485" h="841629">
                  <a:moveTo>
                    <a:pt x="0" y="0"/>
                  </a:moveTo>
                  <a:lnTo>
                    <a:pt x="2356485" y="0"/>
                  </a:lnTo>
                  <a:lnTo>
                    <a:pt x="2356485" y="841629"/>
                  </a:lnTo>
                  <a:lnTo>
                    <a:pt x="0" y="841629"/>
                  </a:lnTo>
                  <a:close/>
                </a:path>
              </a:pathLst>
            </a:custGeom>
            <a:solidFill>
              <a:srgbClr val="86ABD4"/>
            </a:solidFill>
          </p:spPr>
        </p:sp>
        <p:sp>
          <p:nvSpPr>
            <p:cNvPr id="10" name="TextBox 10"/>
            <p:cNvSpPr txBox="1"/>
            <p:nvPr/>
          </p:nvSpPr>
          <p:spPr>
            <a:xfrm>
              <a:off x="0" y="-57150"/>
              <a:ext cx="2356514" cy="898750"/>
            </a:xfrm>
            <a:prstGeom prst="rect">
              <a:avLst/>
            </a:prstGeom>
          </p:spPr>
          <p:txBody>
            <a:bodyPr lIns="50800" tIns="50800" rIns="50800" bIns="50800" rtlCol="0" anchor="ctr"/>
            <a:lstStyle/>
            <a:p>
              <a:pPr algn="r">
                <a:lnSpc>
                  <a:spcPts val="3240"/>
                </a:lnSpc>
              </a:pPr>
              <a:r>
                <a:rPr lang="en-US" sz="2700">
                  <a:solidFill>
                    <a:srgbClr val="000000"/>
                  </a:solidFill>
                  <a:latin typeface="Arial Bold"/>
                </a:rPr>
                <a:t>30</a:t>
              </a:r>
            </a:p>
          </p:txBody>
        </p:sp>
      </p:grpSp>
      <p:sp>
        <p:nvSpPr>
          <p:cNvPr id="11" name="Freeform 11"/>
          <p:cNvSpPr/>
          <p:nvPr/>
        </p:nvSpPr>
        <p:spPr>
          <a:xfrm>
            <a:off x="2835730" y="1028700"/>
            <a:ext cx="12616540" cy="8827789"/>
          </a:xfrm>
          <a:custGeom>
            <a:avLst/>
            <a:gdLst/>
            <a:ahLst/>
            <a:cxnLst/>
            <a:rect l="l" t="t" r="r" b="b"/>
            <a:pathLst>
              <a:path w="12616540" h="8827789">
                <a:moveTo>
                  <a:pt x="0" y="0"/>
                </a:moveTo>
                <a:lnTo>
                  <a:pt x="12616540" y="0"/>
                </a:lnTo>
                <a:lnTo>
                  <a:pt x="12616540" y="8827789"/>
                </a:lnTo>
                <a:lnTo>
                  <a:pt x="0" y="8827789"/>
                </a:lnTo>
                <a:lnTo>
                  <a:pt x="0" y="0"/>
                </a:lnTo>
                <a:close/>
              </a:path>
            </a:pathLst>
          </a:custGeom>
          <a:blipFill>
            <a:blip r:embed="rId2"/>
            <a:stretch>
              <a:fillRect/>
            </a:stretch>
          </a:blipFill>
        </p:spPr>
      </p:sp>
      <p:sp>
        <p:nvSpPr>
          <p:cNvPr id="12" name="TextBox 12"/>
          <p:cNvSpPr txBox="1"/>
          <p:nvPr/>
        </p:nvSpPr>
        <p:spPr>
          <a:xfrm>
            <a:off x="710742" y="170432"/>
            <a:ext cx="15074163" cy="673608"/>
          </a:xfrm>
          <a:prstGeom prst="rect">
            <a:avLst/>
          </a:prstGeom>
        </p:spPr>
        <p:txBody>
          <a:bodyPr lIns="0" tIns="0" rIns="0" bIns="0" rtlCol="0" anchor="t">
            <a:spAutoFit/>
          </a:bodyPr>
          <a:lstStyle/>
          <a:p>
            <a:pPr algn="l">
              <a:lnSpc>
                <a:spcPts val="4536"/>
              </a:lnSpc>
            </a:pPr>
            <a:r>
              <a:rPr lang="en-US" sz="4200">
                <a:solidFill>
                  <a:srgbClr val="000000"/>
                </a:solidFill>
                <a:latin typeface="Arial Italics"/>
              </a:rPr>
              <a:t>Page pour modifier les informations d’utilisateur</a:t>
            </a: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196176" y="0"/>
            <a:ext cx="1091822" cy="10287000"/>
            <a:chOff x="0" y="0"/>
            <a:chExt cx="1455762" cy="13716000"/>
          </a:xfrm>
        </p:grpSpPr>
        <p:sp>
          <p:nvSpPr>
            <p:cNvPr id="3" name="Freeform 3"/>
            <p:cNvSpPr/>
            <p:nvPr/>
          </p:nvSpPr>
          <p:spPr>
            <a:xfrm>
              <a:off x="0" y="0"/>
              <a:ext cx="1455801" cy="13716000"/>
            </a:xfrm>
            <a:custGeom>
              <a:avLst/>
              <a:gdLst/>
              <a:ahLst/>
              <a:cxnLst/>
              <a:rect l="l" t="t" r="r" b="b"/>
              <a:pathLst>
                <a:path w="1455801" h="13716000">
                  <a:moveTo>
                    <a:pt x="1455801" y="0"/>
                  </a:moveTo>
                  <a:lnTo>
                    <a:pt x="1455801" y="13716000"/>
                  </a:lnTo>
                  <a:lnTo>
                    <a:pt x="0" y="0"/>
                  </a:lnTo>
                  <a:close/>
                </a:path>
              </a:pathLst>
            </a:custGeom>
            <a:solidFill>
              <a:srgbClr val="F26101">
                <a:alpha val="40000"/>
              </a:srgbClr>
            </a:solidFill>
          </p:spPr>
        </p:sp>
      </p:grpSp>
      <p:grpSp>
        <p:nvGrpSpPr>
          <p:cNvPr id="4" name="Group 4"/>
          <p:cNvGrpSpPr/>
          <p:nvPr/>
        </p:nvGrpSpPr>
        <p:grpSpPr>
          <a:xfrm>
            <a:off x="0" y="0"/>
            <a:ext cx="266132" cy="10287000"/>
            <a:chOff x="0" y="0"/>
            <a:chExt cx="354842" cy="13716000"/>
          </a:xfrm>
        </p:grpSpPr>
        <p:sp>
          <p:nvSpPr>
            <p:cNvPr id="5" name="Freeform 5"/>
            <p:cNvSpPr/>
            <p:nvPr/>
          </p:nvSpPr>
          <p:spPr>
            <a:xfrm>
              <a:off x="0" y="0"/>
              <a:ext cx="354838" cy="13716000"/>
            </a:xfrm>
            <a:custGeom>
              <a:avLst/>
              <a:gdLst/>
              <a:ahLst/>
              <a:cxnLst/>
              <a:rect l="l" t="t" r="r" b="b"/>
              <a:pathLst>
                <a:path w="354838" h="13716000">
                  <a:moveTo>
                    <a:pt x="0" y="0"/>
                  </a:moveTo>
                  <a:lnTo>
                    <a:pt x="354838" y="0"/>
                  </a:lnTo>
                  <a:lnTo>
                    <a:pt x="354838" y="13716000"/>
                  </a:lnTo>
                  <a:lnTo>
                    <a:pt x="0" y="13716000"/>
                  </a:lnTo>
                  <a:close/>
                </a:path>
              </a:pathLst>
            </a:custGeom>
            <a:solidFill>
              <a:srgbClr val="454545"/>
            </a:solidFill>
          </p:spPr>
        </p:sp>
      </p:grpSp>
      <p:grpSp>
        <p:nvGrpSpPr>
          <p:cNvPr id="6" name="Group 6"/>
          <p:cNvGrpSpPr/>
          <p:nvPr/>
        </p:nvGrpSpPr>
        <p:grpSpPr>
          <a:xfrm>
            <a:off x="219160" y="0"/>
            <a:ext cx="266132" cy="10287000"/>
            <a:chOff x="0" y="0"/>
            <a:chExt cx="354842" cy="13716000"/>
          </a:xfrm>
        </p:grpSpPr>
        <p:sp>
          <p:nvSpPr>
            <p:cNvPr id="7" name="Freeform 7"/>
            <p:cNvSpPr/>
            <p:nvPr/>
          </p:nvSpPr>
          <p:spPr>
            <a:xfrm>
              <a:off x="0" y="0"/>
              <a:ext cx="354838" cy="13716000"/>
            </a:xfrm>
            <a:custGeom>
              <a:avLst/>
              <a:gdLst/>
              <a:ahLst/>
              <a:cxnLst/>
              <a:rect l="l" t="t" r="r" b="b"/>
              <a:pathLst>
                <a:path w="354838" h="13716000">
                  <a:moveTo>
                    <a:pt x="0" y="0"/>
                  </a:moveTo>
                  <a:lnTo>
                    <a:pt x="354838" y="0"/>
                  </a:lnTo>
                  <a:lnTo>
                    <a:pt x="354838" y="13716000"/>
                  </a:lnTo>
                  <a:lnTo>
                    <a:pt x="0" y="13716000"/>
                  </a:lnTo>
                  <a:close/>
                </a:path>
              </a:pathLst>
            </a:custGeom>
            <a:solidFill>
              <a:srgbClr val="86ABD4"/>
            </a:solidFill>
          </p:spPr>
        </p:sp>
      </p:grpSp>
      <p:grpSp>
        <p:nvGrpSpPr>
          <p:cNvPr id="8" name="Group 8"/>
          <p:cNvGrpSpPr/>
          <p:nvPr/>
        </p:nvGrpSpPr>
        <p:grpSpPr>
          <a:xfrm>
            <a:off x="16520614" y="9655800"/>
            <a:ext cx="1767386" cy="631200"/>
            <a:chOff x="0" y="0"/>
            <a:chExt cx="2356514" cy="841600"/>
          </a:xfrm>
        </p:grpSpPr>
        <p:sp>
          <p:nvSpPr>
            <p:cNvPr id="9" name="Freeform 9"/>
            <p:cNvSpPr/>
            <p:nvPr/>
          </p:nvSpPr>
          <p:spPr>
            <a:xfrm>
              <a:off x="0" y="0"/>
              <a:ext cx="2356485" cy="841629"/>
            </a:xfrm>
            <a:custGeom>
              <a:avLst/>
              <a:gdLst/>
              <a:ahLst/>
              <a:cxnLst/>
              <a:rect l="l" t="t" r="r" b="b"/>
              <a:pathLst>
                <a:path w="2356485" h="841629">
                  <a:moveTo>
                    <a:pt x="0" y="0"/>
                  </a:moveTo>
                  <a:lnTo>
                    <a:pt x="2356485" y="0"/>
                  </a:lnTo>
                  <a:lnTo>
                    <a:pt x="2356485" y="841629"/>
                  </a:lnTo>
                  <a:lnTo>
                    <a:pt x="0" y="841629"/>
                  </a:lnTo>
                  <a:close/>
                </a:path>
              </a:pathLst>
            </a:custGeom>
            <a:solidFill>
              <a:srgbClr val="86ABD4"/>
            </a:solidFill>
          </p:spPr>
        </p:sp>
        <p:sp>
          <p:nvSpPr>
            <p:cNvPr id="10" name="TextBox 10"/>
            <p:cNvSpPr txBox="1"/>
            <p:nvPr/>
          </p:nvSpPr>
          <p:spPr>
            <a:xfrm>
              <a:off x="0" y="-57150"/>
              <a:ext cx="2356514" cy="898750"/>
            </a:xfrm>
            <a:prstGeom prst="rect">
              <a:avLst/>
            </a:prstGeom>
          </p:spPr>
          <p:txBody>
            <a:bodyPr lIns="50800" tIns="50800" rIns="50800" bIns="50800" rtlCol="0" anchor="ctr"/>
            <a:lstStyle/>
            <a:p>
              <a:pPr algn="r">
                <a:lnSpc>
                  <a:spcPts val="3240"/>
                </a:lnSpc>
              </a:pPr>
              <a:r>
                <a:rPr lang="en-US" sz="2700">
                  <a:solidFill>
                    <a:srgbClr val="000000"/>
                  </a:solidFill>
                  <a:latin typeface="Arial Bold"/>
                </a:rPr>
                <a:t>31</a:t>
              </a:r>
            </a:p>
          </p:txBody>
        </p:sp>
      </p:grpSp>
      <p:sp>
        <p:nvSpPr>
          <p:cNvPr id="11" name="Freeform 11"/>
          <p:cNvSpPr/>
          <p:nvPr/>
        </p:nvSpPr>
        <p:spPr>
          <a:xfrm>
            <a:off x="1500907" y="1962482"/>
            <a:ext cx="15286185" cy="6997234"/>
          </a:xfrm>
          <a:custGeom>
            <a:avLst/>
            <a:gdLst/>
            <a:ahLst/>
            <a:cxnLst/>
            <a:rect l="l" t="t" r="r" b="b"/>
            <a:pathLst>
              <a:path w="15286185" h="6997234">
                <a:moveTo>
                  <a:pt x="0" y="0"/>
                </a:moveTo>
                <a:lnTo>
                  <a:pt x="15286186" y="0"/>
                </a:lnTo>
                <a:lnTo>
                  <a:pt x="15286186" y="6997234"/>
                </a:lnTo>
                <a:lnTo>
                  <a:pt x="0" y="6997234"/>
                </a:lnTo>
                <a:lnTo>
                  <a:pt x="0" y="0"/>
                </a:lnTo>
                <a:close/>
              </a:path>
            </a:pathLst>
          </a:custGeom>
          <a:blipFill>
            <a:blip r:embed="rId2"/>
            <a:stretch>
              <a:fillRect b="-29059"/>
            </a:stretch>
          </a:blipFill>
        </p:spPr>
      </p:sp>
      <p:sp>
        <p:nvSpPr>
          <p:cNvPr id="12" name="TextBox 12"/>
          <p:cNvSpPr txBox="1"/>
          <p:nvPr/>
        </p:nvSpPr>
        <p:spPr>
          <a:xfrm>
            <a:off x="710742" y="170432"/>
            <a:ext cx="15074163" cy="673608"/>
          </a:xfrm>
          <a:prstGeom prst="rect">
            <a:avLst/>
          </a:prstGeom>
        </p:spPr>
        <p:txBody>
          <a:bodyPr lIns="0" tIns="0" rIns="0" bIns="0" rtlCol="0" anchor="t">
            <a:spAutoFit/>
          </a:bodyPr>
          <a:lstStyle/>
          <a:p>
            <a:pPr algn="l">
              <a:lnSpc>
                <a:spcPts val="4536"/>
              </a:lnSpc>
            </a:pPr>
            <a:r>
              <a:rPr lang="en-US" sz="4200">
                <a:solidFill>
                  <a:srgbClr val="000000"/>
                </a:solidFill>
                <a:latin typeface="Arial Italics"/>
              </a:rPr>
              <a:t>Page pour les commandes effectuer par un acheteur</a:t>
            </a: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196176" y="0"/>
            <a:ext cx="1091822" cy="10287000"/>
            <a:chOff x="0" y="0"/>
            <a:chExt cx="1455762" cy="13716000"/>
          </a:xfrm>
        </p:grpSpPr>
        <p:sp>
          <p:nvSpPr>
            <p:cNvPr id="3" name="Freeform 3"/>
            <p:cNvSpPr/>
            <p:nvPr/>
          </p:nvSpPr>
          <p:spPr>
            <a:xfrm>
              <a:off x="0" y="0"/>
              <a:ext cx="1455801" cy="13716000"/>
            </a:xfrm>
            <a:custGeom>
              <a:avLst/>
              <a:gdLst/>
              <a:ahLst/>
              <a:cxnLst/>
              <a:rect l="l" t="t" r="r" b="b"/>
              <a:pathLst>
                <a:path w="1455801" h="13716000">
                  <a:moveTo>
                    <a:pt x="1455801" y="0"/>
                  </a:moveTo>
                  <a:lnTo>
                    <a:pt x="1455801" y="13716000"/>
                  </a:lnTo>
                  <a:lnTo>
                    <a:pt x="0" y="0"/>
                  </a:lnTo>
                  <a:close/>
                </a:path>
              </a:pathLst>
            </a:custGeom>
            <a:solidFill>
              <a:srgbClr val="F26101">
                <a:alpha val="40000"/>
              </a:srgbClr>
            </a:solidFill>
          </p:spPr>
        </p:sp>
      </p:grpSp>
      <p:grpSp>
        <p:nvGrpSpPr>
          <p:cNvPr id="4" name="Group 4"/>
          <p:cNvGrpSpPr/>
          <p:nvPr/>
        </p:nvGrpSpPr>
        <p:grpSpPr>
          <a:xfrm>
            <a:off x="0" y="0"/>
            <a:ext cx="266132" cy="10287000"/>
            <a:chOff x="0" y="0"/>
            <a:chExt cx="354842" cy="13716000"/>
          </a:xfrm>
        </p:grpSpPr>
        <p:sp>
          <p:nvSpPr>
            <p:cNvPr id="5" name="Freeform 5"/>
            <p:cNvSpPr/>
            <p:nvPr/>
          </p:nvSpPr>
          <p:spPr>
            <a:xfrm>
              <a:off x="0" y="0"/>
              <a:ext cx="354838" cy="13716000"/>
            </a:xfrm>
            <a:custGeom>
              <a:avLst/>
              <a:gdLst/>
              <a:ahLst/>
              <a:cxnLst/>
              <a:rect l="l" t="t" r="r" b="b"/>
              <a:pathLst>
                <a:path w="354838" h="13716000">
                  <a:moveTo>
                    <a:pt x="0" y="0"/>
                  </a:moveTo>
                  <a:lnTo>
                    <a:pt x="354838" y="0"/>
                  </a:lnTo>
                  <a:lnTo>
                    <a:pt x="354838" y="13716000"/>
                  </a:lnTo>
                  <a:lnTo>
                    <a:pt x="0" y="13716000"/>
                  </a:lnTo>
                  <a:close/>
                </a:path>
              </a:pathLst>
            </a:custGeom>
            <a:solidFill>
              <a:srgbClr val="454545"/>
            </a:solidFill>
          </p:spPr>
        </p:sp>
      </p:grpSp>
      <p:grpSp>
        <p:nvGrpSpPr>
          <p:cNvPr id="6" name="Group 6"/>
          <p:cNvGrpSpPr/>
          <p:nvPr/>
        </p:nvGrpSpPr>
        <p:grpSpPr>
          <a:xfrm>
            <a:off x="219160" y="0"/>
            <a:ext cx="266132" cy="10287000"/>
            <a:chOff x="0" y="0"/>
            <a:chExt cx="354842" cy="13716000"/>
          </a:xfrm>
        </p:grpSpPr>
        <p:sp>
          <p:nvSpPr>
            <p:cNvPr id="7" name="Freeform 7"/>
            <p:cNvSpPr/>
            <p:nvPr/>
          </p:nvSpPr>
          <p:spPr>
            <a:xfrm>
              <a:off x="0" y="0"/>
              <a:ext cx="354838" cy="13716000"/>
            </a:xfrm>
            <a:custGeom>
              <a:avLst/>
              <a:gdLst/>
              <a:ahLst/>
              <a:cxnLst/>
              <a:rect l="l" t="t" r="r" b="b"/>
              <a:pathLst>
                <a:path w="354838" h="13716000">
                  <a:moveTo>
                    <a:pt x="0" y="0"/>
                  </a:moveTo>
                  <a:lnTo>
                    <a:pt x="354838" y="0"/>
                  </a:lnTo>
                  <a:lnTo>
                    <a:pt x="354838" y="13716000"/>
                  </a:lnTo>
                  <a:lnTo>
                    <a:pt x="0" y="13716000"/>
                  </a:lnTo>
                  <a:close/>
                </a:path>
              </a:pathLst>
            </a:custGeom>
            <a:solidFill>
              <a:srgbClr val="86ABD4"/>
            </a:solidFill>
          </p:spPr>
        </p:sp>
      </p:grpSp>
      <p:grpSp>
        <p:nvGrpSpPr>
          <p:cNvPr id="8" name="Group 8"/>
          <p:cNvGrpSpPr/>
          <p:nvPr/>
        </p:nvGrpSpPr>
        <p:grpSpPr>
          <a:xfrm>
            <a:off x="16520614" y="9655800"/>
            <a:ext cx="1767386" cy="631200"/>
            <a:chOff x="0" y="0"/>
            <a:chExt cx="2356514" cy="841600"/>
          </a:xfrm>
        </p:grpSpPr>
        <p:sp>
          <p:nvSpPr>
            <p:cNvPr id="9" name="Freeform 9"/>
            <p:cNvSpPr/>
            <p:nvPr/>
          </p:nvSpPr>
          <p:spPr>
            <a:xfrm>
              <a:off x="0" y="0"/>
              <a:ext cx="2356485" cy="841629"/>
            </a:xfrm>
            <a:custGeom>
              <a:avLst/>
              <a:gdLst/>
              <a:ahLst/>
              <a:cxnLst/>
              <a:rect l="l" t="t" r="r" b="b"/>
              <a:pathLst>
                <a:path w="2356485" h="841629">
                  <a:moveTo>
                    <a:pt x="0" y="0"/>
                  </a:moveTo>
                  <a:lnTo>
                    <a:pt x="2356485" y="0"/>
                  </a:lnTo>
                  <a:lnTo>
                    <a:pt x="2356485" y="841629"/>
                  </a:lnTo>
                  <a:lnTo>
                    <a:pt x="0" y="841629"/>
                  </a:lnTo>
                  <a:close/>
                </a:path>
              </a:pathLst>
            </a:custGeom>
            <a:solidFill>
              <a:srgbClr val="86ABD4"/>
            </a:solidFill>
          </p:spPr>
        </p:sp>
        <p:sp>
          <p:nvSpPr>
            <p:cNvPr id="10" name="TextBox 10"/>
            <p:cNvSpPr txBox="1"/>
            <p:nvPr/>
          </p:nvSpPr>
          <p:spPr>
            <a:xfrm>
              <a:off x="0" y="-57150"/>
              <a:ext cx="2356514" cy="898750"/>
            </a:xfrm>
            <a:prstGeom prst="rect">
              <a:avLst/>
            </a:prstGeom>
          </p:spPr>
          <p:txBody>
            <a:bodyPr lIns="50800" tIns="50800" rIns="50800" bIns="50800" rtlCol="0" anchor="ctr"/>
            <a:lstStyle/>
            <a:p>
              <a:pPr algn="r">
                <a:lnSpc>
                  <a:spcPts val="3240"/>
                </a:lnSpc>
              </a:pPr>
              <a:r>
                <a:rPr lang="en-US" sz="2700">
                  <a:solidFill>
                    <a:srgbClr val="000000"/>
                  </a:solidFill>
                  <a:latin typeface="Arial Bold"/>
                </a:rPr>
                <a:t>32</a:t>
              </a:r>
            </a:p>
          </p:txBody>
        </p:sp>
      </p:grpSp>
      <p:sp>
        <p:nvSpPr>
          <p:cNvPr id="11" name="Freeform 11"/>
          <p:cNvSpPr/>
          <p:nvPr/>
        </p:nvSpPr>
        <p:spPr>
          <a:xfrm>
            <a:off x="2632688" y="1632204"/>
            <a:ext cx="11230271" cy="8339196"/>
          </a:xfrm>
          <a:custGeom>
            <a:avLst/>
            <a:gdLst/>
            <a:ahLst/>
            <a:cxnLst/>
            <a:rect l="l" t="t" r="r" b="b"/>
            <a:pathLst>
              <a:path w="11230271" h="8339196">
                <a:moveTo>
                  <a:pt x="0" y="0"/>
                </a:moveTo>
                <a:lnTo>
                  <a:pt x="11230271" y="0"/>
                </a:lnTo>
                <a:lnTo>
                  <a:pt x="11230271" y="8339196"/>
                </a:lnTo>
                <a:lnTo>
                  <a:pt x="0" y="8339196"/>
                </a:lnTo>
                <a:lnTo>
                  <a:pt x="0" y="0"/>
                </a:lnTo>
                <a:close/>
              </a:path>
            </a:pathLst>
          </a:custGeom>
          <a:blipFill>
            <a:blip r:embed="rId2"/>
            <a:stretch>
              <a:fillRect/>
            </a:stretch>
          </a:blipFill>
        </p:spPr>
      </p:sp>
      <p:sp>
        <p:nvSpPr>
          <p:cNvPr id="12" name="TextBox 12"/>
          <p:cNvSpPr txBox="1"/>
          <p:nvPr/>
        </p:nvSpPr>
        <p:spPr>
          <a:xfrm>
            <a:off x="710742" y="329946"/>
            <a:ext cx="15074163" cy="1245108"/>
          </a:xfrm>
          <a:prstGeom prst="rect">
            <a:avLst/>
          </a:prstGeom>
        </p:spPr>
        <p:txBody>
          <a:bodyPr lIns="0" tIns="0" rIns="0" bIns="0" rtlCol="0" anchor="t">
            <a:spAutoFit/>
          </a:bodyPr>
          <a:lstStyle/>
          <a:p>
            <a:pPr algn="l">
              <a:lnSpc>
                <a:spcPts val="4536"/>
              </a:lnSpc>
            </a:pPr>
            <a:r>
              <a:rPr lang="en-US" sz="4200">
                <a:solidFill>
                  <a:srgbClr val="000000"/>
                </a:solidFill>
                <a:latin typeface="Arial Italics"/>
              </a:rPr>
              <a:t>Page pour le détails de commandes effectuer par un acheteur</a:t>
            </a:r>
          </a:p>
          <a:p>
            <a:pPr algn="l">
              <a:lnSpc>
                <a:spcPts val="4536"/>
              </a:lnSpc>
            </a:pPr>
            <a:endParaRPr lang="en-US" sz="4200">
              <a:solidFill>
                <a:srgbClr val="000000"/>
              </a:solidFill>
              <a:latin typeface="Arial Italics"/>
            </a:endParaRP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196176" y="0"/>
            <a:ext cx="1091822" cy="10287000"/>
            <a:chOff x="0" y="0"/>
            <a:chExt cx="1455762" cy="13716000"/>
          </a:xfrm>
        </p:grpSpPr>
        <p:sp>
          <p:nvSpPr>
            <p:cNvPr id="3" name="Freeform 3"/>
            <p:cNvSpPr/>
            <p:nvPr/>
          </p:nvSpPr>
          <p:spPr>
            <a:xfrm>
              <a:off x="0" y="0"/>
              <a:ext cx="1455801" cy="13716000"/>
            </a:xfrm>
            <a:custGeom>
              <a:avLst/>
              <a:gdLst/>
              <a:ahLst/>
              <a:cxnLst/>
              <a:rect l="l" t="t" r="r" b="b"/>
              <a:pathLst>
                <a:path w="1455801" h="13716000">
                  <a:moveTo>
                    <a:pt x="1455801" y="0"/>
                  </a:moveTo>
                  <a:lnTo>
                    <a:pt x="1455801" y="13716000"/>
                  </a:lnTo>
                  <a:lnTo>
                    <a:pt x="0" y="0"/>
                  </a:lnTo>
                  <a:close/>
                </a:path>
              </a:pathLst>
            </a:custGeom>
            <a:solidFill>
              <a:srgbClr val="F26101">
                <a:alpha val="40000"/>
              </a:srgbClr>
            </a:solidFill>
          </p:spPr>
        </p:sp>
      </p:grpSp>
      <p:grpSp>
        <p:nvGrpSpPr>
          <p:cNvPr id="4" name="Group 4"/>
          <p:cNvGrpSpPr/>
          <p:nvPr/>
        </p:nvGrpSpPr>
        <p:grpSpPr>
          <a:xfrm>
            <a:off x="0" y="0"/>
            <a:ext cx="266132" cy="10287000"/>
            <a:chOff x="0" y="0"/>
            <a:chExt cx="354842" cy="13716000"/>
          </a:xfrm>
        </p:grpSpPr>
        <p:sp>
          <p:nvSpPr>
            <p:cNvPr id="5" name="Freeform 5"/>
            <p:cNvSpPr/>
            <p:nvPr/>
          </p:nvSpPr>
          <p:spPr>
            <a:xfrm>
              <a:off x="0" y="0"/>
              <a:ext cx="354838" cy="13716000"/>
            </a:xfrm>
            <a:custGeom>
              <a:avLst/>
              <a:gdLst/>
              <a:ahLst/>
              <a:cxnLst/>
              <a:rect l="l" t="t" r="r" b="b"/>
              <a:pathLst>
                <a:path w="354838" h="13716000">
                  <a:moveTo>
                    <a:pt x="0" y="0"/>
                  </a:moveTo>
                  <a:lnTo>
                    <a:pt x="354838" y="0"/>
                  </a:lnTo>
                  <a:lnTo>
                    <a:pt x="354838" y="13716000"/>
                  </a:lnTo>
                  <a:lnTo>
                    <a:pt x="0" y="13716000"/>
                  </a:lnTo>
                  <a:close/>
                </a:path>
              </a:pathLst>
            </a:custGeom>
            <a:solidFill>
              <a:srgbClr val="454545"/>
            </a:solidFill>
          </p:spPr>
        </p:sp>
      </p:grpSp>
      <p:grpSp>
        <p:nvGrpSpPr>
          <p:cNvPr id="6" name="Group 6"/>
          <p:cNvGrpSpPr/>
          <p:nvPr/>
        </p:nvGrpSpPr>
        <p:grpSpPr>
          <a:xfrm>
            <a:off x="219160" y="0"/>
            <a:ext cx="266132" cy="10287000"/>
            <a:chOff x="0" y="0"/>
            <a:chExt cx="354842" cy="13716000"/>
          </a:xfrm>
        </p:grpSpPr>
        <p:sp>
          <p:nvSpPr>
            <p:cNvPr id="7" name="Freeform 7"/>
            <p:cNvSpPr/>
            <p:nvPr/>
          </p:nvSpPr>
          <p:spPr>
            <a:xfrm>
              <a:off x="0" y="0"/>
              <a:ext cx="354838" cy="13716000"/>
            </a:xfrm>
            <a:custGeom>
              <a:avLst/>
              <a:gdLst/>
              <a:ahLst/>
              <a:cxnLst/>
              <a:rect l="l" t="t" r="r" b="b"/>
              <a:pathLst>
                <a:path w="354838" h="13716000">
                  <a:moveTo>
                    <a:pt x="0" y="0"/>
                  </a:moveTo>
                  <a:lnTo>
                    <a:pt x="354838" y="0"/>
                  </a:lnTo>
                  <a:lnTo>
                    <a:pt x="354838" y="13716000"/>
                  </a:lnTo>
                  <a:lnTo>
                    <a:pt x="0" y="13716000"/>
                  </a:lnTo>
                  <a:close/>
                </a:path>
              </a:pathLst>
            </a:custGeom>
            <a:solidFill>
              <a:srgbClr val="86ABD4"/>
            </a:solidFill>
          </p:spPr>
        </p:sp>
      </p:grpSp>
      <p:grpSp>
        <p:nvGrpSpPr>
          <p:cNvPr id="8" name="Group 8"/>
          <p:cNvGrpSpPr/>
          <p:nvPr/>
        </p:nvGrpSpPr>
        <p:grpSpPr>
          <a:xfrm>
            <a:off x="16520614" y="9655800"/>
            <a:ext cx="1767386" cy="631200"/>
            <a:chOff x="0" y="0"/>
            <a:chExt cx="2356514" cy="841600"/>
          </a:xfrm>
        </p:grpSpPr>
        <p:sp>
          <p:nvSpPr>
            <p:cNvPr id="9" name="Freeform 9"/>
            <p:cNvSpPr/>
            <p:nvPr/>
          </p:nvSpPr>
          <p:spPr>
            <a:xfrm>
              <a:off x="0" y="0"/>
              <a:ext cx="2356485" cy="841629"/>
            </a:xfrm>
            <a:custGeom>
              <a:avLst/>
              <a:gdLst/>
              <a:ahLst/>
              <a:cxnLst/>
              <a:rect l="l" t="t" r="r" b="b"/>
              <a:pathLst>
                <a:path w="2356485" h="841629">
                  <a:moveTo>
                    <a:pt x="0" y="0"/>
                  </a:moveTo>
                  <a:lnTo>
                    <a:pt x="2356485" y="0"/>
                  </a:lnTo>
                  <a:lnTo>
                    <a:pt x="2356485" y="841629"/>
                  </a:lnTo>
                  <a:lnTo>
                    <a:pt x="0" y="841629"/>
                  </a:lnTo>
                  <a:close/>
                </a:path>
              </a:pathLst>
            </a:custGeom>
            <a:solidFill>
              <a:srgbClr val="86ABD4"/>
            </a:solidFill>
          </p:spPr>
        </p:sp>
        <p:sp>
          <p:nvSpPr>
            <p:cNvPr id="10" name="TextBox 10"/>
            <p:cNvSpPr txBox="1"/>
            <p:nvPr/>
          </p:nvSpPr>
          <p:spPr>
            <a:xfrm>
              <a:off x="0" y="-57150"/>
              <a:ext cx="2356514" cy="898750"/>
            </a:xfrm>
            <a:prstGeom prst="rect">
              <a:avLst/>
            </a:prstGeom>
          </p:spPr>
          <p:txBody>
            <a:bodyPr lIns="50800" tIns="50800" rIns="50800" bIns="50800" rtlCol="0" anchor="ctr"/>
            <a:lstStyle/>
            <a:p>
              <a:pPr algn="r">
                <a:lnSpc>
                  <a:spcPts val="3240"/>
                </a:lnSpc>
              </a:pPr>
              <a:r>
                <a:rPr lang="en-US" sz="2700">
                  <a:solidFill>
                    <a:srgbClr val="000000"/>
                  </a:solidFill>
                  <a:latin typeface="Arial Bold"/>
                </a:rPr>
                <a:t>20</a:t>
              </a:r>
            </a:p>
          </p:txBody>
        </p:sp>
      </p:grpSp>
      <p:sp>
        <p:nvSpPr>
          <p:cNvPr id="11" name="Freeform 11"/>
          <p:cNvSpPr/>
          <p:nvPr/>
        </p:nvSpPr>
        <p:spPr>
          <a:xfrm>
            <a:off x="1400151" y="1503418"/>
            <a:ext cx="14940926" cy="8152382"/>
          </a:xfrm>
          <a:custGeom>
            <a:avLst/>
            <a:gdLst/>
            <a:ahLst/>
            <a:cxnLst/>
            <a:rect l="l" t="t" r="r" b="b"/>
            <a:pathLst>
              <a:path w="14940926" h="8152382">
                <a:moveTo>
                  <a:pt x="0" y="0"/>
                </a:moveTo>
                <a:lnTo>
                  <a:pt x="14940927" y="0"/>
                </a:lnTo>
                <a:lnTo>
                  <a:pt x="14940927" y="8152382"/>
                </a:lnTo>
                <a:lnTo>
                  <a:pt x="0" y="8152382"/>
                </a:lnTo>
                <a:lnTo>
                  <a:pt x="0" y="0"/>
                </a:lnTo>
                <a:close/>
              </a:path>
            </a:pathLst>
          </a:custGeom>
          <a:blipFill>
            <a:blip r:embed="rId2"/>
            <a:stretch>
              <a:fillRect/>
            </a:stretch>
          </a:blipFill>
        </p:spPr>
      </p:sp>
      <p:sp>
        <p:nvSpPr>
          <p:cNvPr id="12" name="TextBox 12"/>
          <p:cNvSpPr txBox="1"/>
          <p:nvPr/>
        </p:nvSpPr>
        <p:spPr>
          <a:xfrm>
            <a:off x="710742" y="345567"/>
            <a:ext cx="15074163" cy="673608"/>
          </a:xfrm>
          <a:prstGeom prst="rect">
            <a:avLst/>
          </a:prstGeom>
        </p:spPr>
        <p:txBody>
          <a:bodyPr lIns="0" tIns="0" rIns="0" bIns="0" rtlCol="0" anchor="t">
            <a:spAutoFit/>
          </a:bodyPr>
          <a:lstStyle/>
          <a:p>
            <a:pPr algn="l">
              <a:lnSpc>
                <a:spcPts val="4536"/>
              </a:lnSpc>
            </a:pPr>
            <a:r>
              <a:rPr lang="en-US" sz="4200">
                <a:solidFill>
                  <a:srgbClr val="000000"/>
                </a:solidFill>
                <a:latin typeface="Arial Italics"/>
              </a:rPr>
              <a:t>Page de Statistiques pour Administrateur</a:t>
            </a: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196176" y="0"/>
            <a:ext cx="1091822" cy="10287000"/>
            <a:chOff x="0" y="0"/>
            <a:chExt cx="1455762" cy="13716000"/>
          </a:xfrm>
        </p:grpSpPr>
        <p:sp>
          <p:nvSpPr>
            <p:cNvPr id="3" name="Freeform 3"/>
            <p:cNvSpPr/>
            <p:nvPr/>
          </p:nvSpPr>
          <p:spPr>
            <a:xfrm>
              <a:off x="0" y="0"/>
              <a:ext cx="1455801" cy="13716000"/>
            </a:xfrm>
            <a:custGeom>
              <a:avLst/>
              <a:gdLst/>
              <a:ahLst/>
              <a:cxnLst/>
              <a:rect l="l" t="t" r="r" b="b"/>
              <a:pathLst>
                <a:path w="1455801" h="13716000">
                  <a:moveTo>
                    <a:pt x="1455801" y="0"/>
                  </a:moveTo>
                  <a:lnTo>
                    <a:pt x="1455801" y="13716000"/>
                  </a:lnTo>
                  <a:lnTo>
                    <a:pt x="0" y="0"/>
                  </a:lnTo>
                  <a:close/>
                </a:path>
              </a:pathLst>
            </a:custGeom>
            <a:solidFill>
              <a:srgbClr val="F26101">
                <a:alpha val="40000"/>
              </a:srgbClr>
            </a:solidFill>
          </p:spPr>
        </p:sp>
      </p:grpSp>
      <p:grpSp>
        <p:nvGrpSpPr>
          <p:cNvPr id="4" name="Group 4"/>
          <p:cNvGrpSpPr/>
          <p:nvPr/>
        </p:nvGrpSpPr>
        <p:grpSpPr>
          <a:xfrm>
            <a:off x="0" y="0"/>
            <a:ext cx="266132" cy="10287000"/>
            <a:chOff x="0" y="0"/>
            <a:chExt cx="354842" cy="13716000"/>
          </a:xfrm>
        </p:grpSpPr>
        <p:sp>
          <p:nvSpPr>
            <p:cNvPr id="5" name="Freeform 5"/>
            <p:cNvSpPr/>
            <p:nvPr/>
          </p:nvSpPr>
          <p:spPr>
            <a:xfrm>
              <a:off x="0" y="0"/>
              <a:ext cx="354838" cy="13716000"/>
            </a:xfrm>
            <a:custGeom>
              <a:avLst/>
              <a:gdLst/>
              <a:ahLst/>
              <a:cxnLst/>
              <a:rect l="l" t="t" r="r" b="b"/>
              <a:pathLst>
                <a:path w="354838" h="13716000">
                  <a:moveTo>
                    <a:pt x="0" y="0"/>
                  </a:moveTo>
                  <a:lnTo>
                    <a:pt x="354838" y="0"/>
                  </a:lnTo>
                  <a:lnTo>
                    <a:pt x="354838" y="13716000"/>
                  </a:lnTo>
                  <a:lnTo>
                    <a:pt x="0" y="13716000"/>
                  </a:lnTo>
                  <a:close/>
                </a:path>
              </a:pathLst>
            </a:custGeom>
            <a:solidFill>
              <a:srgbClr val="454545"/>
            </a:solidFill>
          </p:spPr>
        </p:sp>
      </p:grpSp>
      <p:grpSp>
        <p:nvGrpSpPr>
          <p:cNvPr id="6" name="Group 6"/>
          <p:cNvGrpSpPr/>
          <p:nvPr/>
        </p:nvGrpSpPr>
        <p:grpSpPr>
          <a:xfrm>
            <a:off x="219160" y="0"/>
            <a:ext cx="266132" cy="10287000"/>
            <a:chOff x="0" y="0"/>
            <a:chExt cx="354842" cy="13716000"/>
          </a:xfrm>
        </p:grpSpPr>
        <p:sp>
          <p:nvSpPr>
            <p:cNvPr id="7" name="Freeform 7"/>
            <p:cNvSpPr/>
            <p:nvPr/>
          </p:nvSpPr>
          <p:spPr>
            <a:xfrm>
              <a:off x="0" y="0"/>
              <a:ext cx="354838" cy="13716000"/>
            </a:xfrm>
            <a:custGeom>
              <a:avLst/>
              <a:gdLst/>
              <a:ahLst/>
              <a:cxnLst/>
              <a:rect l="l" t="t" r="r" b="b"/>
              <a:pathLst>
                <a:path w="354838" h="13716000">
                  <a:moveTo>
                    <a:pt x="0" y="0"/>
                  </a:moveTo>
                  <a:lnTo>
                    <a:pt x="354838" y="0"/>
                  </a:lnTo>
                  <a:lnTo>
                    <a:pt x="354838" y="13716000"/>
                  </a:lnTo>
                  <a:lnTo>
                    <a:pt x="0" y="13716000"/>
                  </a:lnTo>
                  <a:close/>
                </a:path>
              </a:pathLst>
            </a:custGeom>
            <a:solidFill>
              <a:srgbClr val="86ABD4"/>
            </a:solidFill>
          </p:spPr>
        </p:sp>
      </p:grpSp>
      <p:grpSp>
        <p:nvGrpSpPr>
          <p:cNvPr id="8" name="Group 8"/>
          <p:cNvGrpSpPr/>
          <p:nvPr/>
        </p:nvGrpSpPr>
        <p:grpSpPr>
          <a:xfrm>
            <a:off x="16520614" y="9655800"/>
            <a:ext cx="1767386" cy="631200"/>
            <a:chOff x="0" y="0"/>
            <a:chExt cx="2356514" cy="841600"/>
          </a:xfrm>
        </p:grpSpPr>
        <p:sp>
          <p:nvSpPr>
            <p:cNvPr id="9" name="Freeform 9"/>
            <p:cNvSpPr/>
            <p:nvPr/>
          </p:nvSpPr>
          <p:spPr>
            <a:xfrm>
              <a:off x="0" y="0"/>
              <a:ext cx="2356485" cy="841629"/>
            </a:xfrm>
            <a:custGeom>
              <a:avLst/>
              <a:gdLst/>
              <a:ahLst/>
              <a:cxnLst/>
              <a:rect l="l" t="t" r="r" b="b"/>
              <a:pathLst>
                <a:path w="2356485" h="841629">
                  <a:moveTo>
                    <a:pt x="0" y="0"/>
                  </a:moveTo>
                  <a:lnTo>
                    <a:pt x="2356485" y="0"/>
                  </a:lnTo>
                  <a:lnTo>
                    <a:pt x="2356485" y="841629"/>
                  </a:lnTo>
                  <a:lnTo>
                    <a:pt x="0" y="841629"/>
                  </a:lnTo>
                  <a:close/>
                </a:path>
              </a:pathLst>
            </a:custGeom>
            <a:solidFill>
              <a:srgbClr val="86ABD4"/>
            </a:solidFill>
          </p:spPr>
        </p:sp>
        <p:sp>
          <p:nvSpPr>
            <p:cNvPr id="10" name="TextBox 10"/>
            <p:cNvSpPr txBox="1"/>
            <p:nvPr/>
          </p:nvSpPr>
          <p:spPr>
            <a:xfrm>
              <a:off x="0" y="-57150"/>
              <a:ext cx="2356514" cy="898750"/>
            </a:xfrm>
            <a:prstGeom prst="rect">
              <a:avLst/>
            </a:prstGeom>
          </p:spPr>
          <p:txBody>
            <a:bodyPr lIns="50800" tIns="50800" rIns="50800" bIns="50800" rtlCol="0" anchor="ctr"/>
            <a:lstStyle/>
            <a:p>
              <a:pPr algn="r">
                <a:lnSpc>
                  <a:spcPts val="3240"/>
                </a:lnSpc>
              </a:pPr>
              <a:r>
                <a:rPr lang="en-US" sz="2700">
                  <a:solidFill>
                    <a:srgbClr val="000000"/>
                  </a:solidFill>
                  <a:latin typeface="Arial Bold"/>
                </a:rPr>
                <a:t>34</a:t>
              </a:r>
            </a:p>
          </p:txBody>
        </p:sp>
      </p:grpSp>
      <p:sp>
        <p:nvSpPr>
          <p:cNvPr id="11" name="Freeform 11"/>
          <p:cNvSpPr/>
          <p:nvPr/>
        </p:nvSpPr>
        <p:spPr>
          <a:xfrm>
            <a:off x="1595758" y="1742106"/>
            <a:ext cx="14924857" cy="7232762"/>
          </a:xfrm>
          <a:custGeom>
            <a:avLst/>
            <a:gdLst/>
            <a:ahLst/>
            <a:cxnLst/>
            <a:rect l="l" t="t" r="r" b="b"/>
            <a:pathLst>
              <a:path w="14924857" h="7232762">
                <a:moveTo>
                  <a:pt x="0" y="0"/>
                </a:moveTo>
                <a:lnTo>
                  <a:pt x="14924857" y="0"/>
                </a:lnTo>
                <a:lnTo>
                  <a:pt x="14924857" y="7232762"/>
                </a:lnTo>
                <a:lnTo>
                  <a:pt x="0" y="7232762"/>
                </a:lnTo>
                <a:lnTo>
                  <a:pt x="0" y="0"/>
                </a:lnTo>
                <a:close/>
              </a:path>
            </a:pathLst>
          </a:custGeom>
          <a:blipFill>
            <a:blip r:embed="rId2"/>
            <a:stretch>
              <a:fillRect r="-15226" b="-5595"/>
            </a:stretch>
          </a:blipFill>
        </p:spPr>
      </p:sp>
      <p:sp>
        <p:nvSpPr>
          <p:cNvPr id="12" name="TextBox 12"/>
          <p:cNvSpPr txBox="1"/>
          <p:nvPr/>
        </p:nvSpPr>
        <p:spPr>
          <a:xfrm>
            <a:off x="710742" y="345567"/>
            <a:ext cx="15074163" cy="673608"/>
          </a:xfrm>
          <a:prstGeom prst="rect">
            <a:avLst/>
          </a:prstGeom>
        </p:spPr>
        <p:txBody>
          <a:bodyPr lIns="0" tIns="0" rIns="0" bIns="0" rtlCol="0" anchor="t">
            <a:spAutoFit/>
          </a:bodyPr>
          <a:lstStyle/>
          <a:p>
            <a:pPr algn="l">
              <a:lnSpc>
                <a:spcPts val="4536"/>
              </a:lnSpc>
            </a:pPr>
            <a:r>
              <a:rPr lang="en-US" sz="4200">
                <a:solidFill>
                  <a:srgbClr val="000000"/>
                </a:solidFill>
                <a:latin typeface="Arial Italics"/>
              </a:rPr>
              <a:t>Page de gestion des catégories pour administrateur</a:t>
            </a: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rot="-2162388">
            <a:off x="13137386" y="1079952"/>
            <a:ext cx="5507798" cy="577515"/>
            <a:chOff x="0" y="0"/>
            <a:chExt cx="7343730" cy="770020"/>
          </a:xfrm>
        </p:grpSpPr>
        <p:sp>
          <p:nvSpPr>
            <p:cNvPr id="4" name="Freeform 4"/>
            <p:cNvSpPr/>
            <p:nvPr/>
          </p:nvSpPr>
          <p:spPr>
            <a:xfrm>
              <a:off x="0" y="0"/>
              <a:ext cx="7343775" cy="770001"/>
            </a:xfrm>
            <a:custGeom>
              <a:avLst/>
              <a:gdLst/>
              <a:ahLst/>
              <a:cxnLst/>
              <a:rect l="l" t="t" r="r" b="b"/>
              <a:pathLst>
                <a:path w="7343775" h="770001">
                  <a:moveTo>
                    <a:pt x="6285484" y="0"/>
                  </a:moveTo>
                  <a:lnTo>
                    <a:pt x="7343775" y="770001"/>
                  </a:lnTo>
                  <a:lnTo>
                    <a:pt x="1058291" y="770001"/>
                  </a:lnTo>
                  <a:lnTo>
                    <a:pt x="0" y="0"/>
                  </a:lnTo>
                  <a:close/>
                </a:path>
              </a:pathLst>
            </a:custGeom>
            <a:solidFill>
              <a:srgbClr val="86ABD4"/>
            </a:solidFill>
          </p:spPr>
        </p:sp>
      </p:grpSp>
      <p:grpSp>
        <p:nvGrpSpPr>
          <p:cNvPr id="5" name="Group 5"/>
          <p:cNvGrpSpPr/>
          <p:nvPr/>
        </p:nvGrpSpPr>
        <p:grpSpPr>
          <a:xfrm rot="-2162388">
            <a:off x="15310600" y="1244327"/>
            <a:ext cx="3480344" cy="577515"/>
            <a:chOff x="0" y="0"/>
            <a:chExt cx="4640458" cy="770020"/>
          </a:xfrm>
        </p:grpSpPr>
        <p:sp>
          <p:nvSpPr>
            <p:cNvPr id="6" name="Freeform 6"/>
            <p:cNvSpPr/>
            <p:nvPr/>
          </p:nvSpPr>
          <p:spPr>
            <a:xfrm>
              <a:off x="0" y="0"/>
              <a:ext cx="4640453" cy="770001"/>
            </a:xfrm>
            <a:custGeom>
              <a:avLst/>
              <a:gdLst/>
              <a:ahLst/>
              <a:cxnLst/>
              <a:rect l="l" t="t" r="r" b="b"/>
              <a:pathLst>
                <a:path w="4640453" h="770001">
                  <a:moveTo>
                    <a:pt x="4640453" y="0"/>
                  </a:moveTo>
                  <a:lnTo>
                    <a:pt x="4080129" y="770001"/>
                  </a:lnTo>
                  <a:lnTo>
                    <a:pt x="1058291" y="770001"/>
                  </a:lnTo>
                  <a:lnTo>
                    <a:pt x="0" y="0"/>
                  </a:lnTo>
                  <a:close/>
                </a:path>
              </a:pathLst>
            </a:custGeom>
            <a:solidFill>
              <a:srgbClr val="86ABD4"/>
            </a:solidFill>
          </p:spPr>
        </p:sp>
      </p:grpSp>
      <p:grpSp>
        <p:nvGrpSpPr>
          <p:cNvPr id="7" name="Group 7"/>
          <p:cNvGrpSpPr/>
          <p:nvPr/>
        </p:nvGrpSpPr>
        <p:grpSpPr>
          <a:xfrm rot="-2162388">
            <a:off x="1205520" y="9160485"/>
            <a:ext cx="3641553" cy="577515"/>
            <a:chOff x="0" y="0"/>
            <a:chExt cx="4855404" cy="770020"/>
          </a:xfrm>
        </p:grpSpPr>
        <p:sp>
          <p:nvSpPr>
            <p:cNvPr id="8" name="Freeform 8"/>
            <p:cNvSpPr/>
            <p:nvPr/>
          </p:nvSpPr>
          <p:spPr>
            <a:xfrm>
              <a:off x="0" y="0"/>
              <a:ext cx="4855464" cy="770001"/>
            </a:xfrm>
            <a:custGeom>
              <a:avLst/>
              <a:gdLst/>
              <a:ahLst/>
              <a:cxnLst/>
              <a:rect l="l" t="t" r="r" b="b"/>
              <a:pathLst>
                <a:path w="4855464" h="770001">
                  <a:moveTo>
                    <a:pt x="3797173" y="0"/>
                  </a:moveTo>
                  <a:lnTo>
                    <a:pt x="4855464" y="770001"/>
                  </a:lnTo>
                  <a:lnTo>
                    <a:pt x="1058291" y="770001"/>
                  </a:lnTo>
                  <a:lnTo>
                    <a:pt x="0" y="0"/>
                  </a:lnTo>
                  <a:close/>
                </a:path>
              </a:pathLst>
            </a:custGeom>
            <a:solidFill>
              <a:srgbClr val="F26101">
                <a:alpha val="29804"/>
              </a:srgbClr>
            </a:solidFill>
          </p:spPr>
        </p:sp>
      </p:grpSp>
      <p:grpSp>
        <p:nvGrpSpPr>
          <p:cNvPr id="9" name="Group 9"/>
          <p:cNvGrpSpPr/>
          <p:nvPr/>
        </p:nvGrpSpPr>
        <p:grpSpPr>
          <a:xfrm rot="-2162388">
            <a:off x="-109608" y="9376509"/>
            <a:ext cx="2907210" cy="577515"/>
            <a:chOff x="0" y="0"/>
            <a:chExt cx="3876280" cy="770020"/>
          </a:xfrm>
        </p:grpSpPr>
        <p:sp>
          <p:nvSpPr>
            <p:cNvPr id="10" name="Freeform 10"/>
            <p:cNvSpPr/>
            <p:nvPr/>
          </p:nvSpPr>
          <p:spPr>
            <a:xfrm>
              <a:off x="0" y="0"/>
              <a:ext cx="3876294" cy="770001"/>
            </a:xfrm>
            <a:custGeom>
              <a:avLst/>
              <a:gdLst/>
              <a:ahLst/>
              <a:cxnLst/>
              <a:rect l="l" t="t" r="r" b="b"/>
              <a:pathLst>
                <a:path w="3876294" h="770001">
                  <a:moveTo>
                    <a:pt x="2818003" y="0"/>
                  </a:moveTo>
                  <a:lnTo>
                    <a:pt x="3876294" y="770001"/>
                  </a:lnTo>
                  <a:lnTo>
                    <a:pt x="1058291" y="770001"/>
                  </a:lnTo>
                  <a:lnTo>
                    <a:pt x="0" y="0"/>
                  </a:lnTo>
                  <a:close/>
                </a:path>
              </a:pathLst>
            </a:custGeom>
            <a:solidFill>
              <a:srgbClr val="F26101">
                <a:alpha val="29804"/>
              </a:srgbClr>
            </a:solidFill>
          </p:spPr>
        </p:sp>
      </p:grpSp>
      <p:grpSp>
        <p:nvGrpSpPr>
          <p:cNvPr id="11" name="Group 11"/>
          <p:cNvGrpSpPr/>
          <p:nvPr/>
        </p:nvGrpSpPr>
        <p:grpSpPr>
          <a:xfrm rot="-2162388">
            <a:off x="14907306" y="31081"/>
            <a:ext cx="1880967" cy="577515"/>
            <a:chOff x="0" y="0"/>
            <a:chExt cx="2507956" cy="770020"/>
          </a:xfrm>
        </p:grpSpPr>
        <p:sp>
          <p:nvSpPr>
            <p:cNvPr id="12" name="Freeform 12"/>
            <p:cNvSpPr/>
            <p:nvPr/>
          </p:nvSpPr>
          <p:spPr>
            <a:xfrm>
              <a:off x="0" y="0"/>
              <a:ext cx="2507996" cy="770001"/>
            </a:xfrm>
            <a:custGeom>
              <a:avLst/>
              <a:gdLst/>
              <a:ahLst/>
              <a:cxnLst/>
              <a:rect l="l" t="t" r="r" b="b"/>
              <a:pathLst>
                <a:path w="2507996" h="770001">
                  <a:moveTo>
                    <a:pt x="1449705" y="0"/>
                  </a:moveTo>
                  <a:lnTo>
                    <a:pt x="2507996" y="770001"/>
                  </a:lnTo>
                  <a:lnTo>
                    <a:pt x="1058291" y="770001"/>
                  </a:lnTo>
                  <a:lnTo>
                    <a:pt x="0" y="0"/>
                  </a:lnTo>
                  <a:close/>
                </a:path>
              </a:pathLst>
            </a:custGeom>
            <a:solidFill>
              <a:srgbClr val="86ABD4"/>
            </a:solidFill>
          </p:spPr>
        </p:sp>
      </p:grpSp>
      <p:sp>
        <p:nvSpPr>
          <p:cNvPr id="13" name="Freeform 13"/>
          <p:cNvSpPr/>
          <p:nvPr/>
        </p:nvSpPr>
        <p:spPr>
          <a:xfrm>
            <a:off x="496302" y="319839"/>
            <a:ext cx="532398" cy="1448172"/>
          </a:xfrm>
          <a:custGeom>
            <a:avLst/>
            <a:gdLst/>
            <a:ahLst/>
            <a:cxnLst/>
            <a:rect l="l" t="t" r="r" b="b"/>
            <a:pathLst>
              <a:path w="532398" h="1448172">
                <a:moveTo>
                  <a:pt x="0" y="0"/>
                </a:moveTo>
                <a:lnTo>
                  <a:pt x="532398" y="0"/>
                </a:lnTo>
                <a:lnTo>
                  <a:pt x="532398" y="1448172"/>
                </a:lnTo>
                <a:lnTo>
                  <a:pt x="0" y="14481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TextBox 14"/>
          <p:cNvSpPr txBox="1"/>
          <p:nvPr/>
        </p:nvSpPr>
        <p:spPr>
          <a:xfrm>
            <a:off x="1384112" y="389895"/>
            <a:ext cx="6439753" cy="1295019"/>
          </a:xfrm>
          <a:prstGeom prst="rect">
            <a:avLst/>
          </a:prstGeom>
        </p:spPr>
        <p:txBody>
          <a:bodyPr lIns="0" tIns="0" rIns="0" bIns="0" rtlCol="0" anchor="t">
            <a:spAutoFit/>
          </a:bodyPr>
          <a:lstStyle/>
          <a:p>
            <a:pPr algn="l">
              <a:lnSpc>
                <a:spcPts val="8748"/>
              </a:lnSpc>
            </a:pPr>
            <a:r>
              <a:rPr lang="en-US" sz="8100">
                <a:solidFill>
                  <a:srgbClr val="404040"/>
                </a:solidFill>
                <a:latin typeface="Arial Bold"/>
              </a:rPr>
              <a:t>Conclusion</a:t>
            </a:r>
          </a:p>
        </p:txBody>
      </p:sp>
      <p:grpSp>
        <p:nvGrpSpPr>
          <p:cNvPr id="15" name="Group 15"/>
          <p:cNvGrpSpPr/>
          <p:nvPr/>
        </p:nvGrpSpPr>
        <p:grpSpPr>
          <a:xfrm>
            <a:off x="16520614" y="9258300"/>
            <a:ext cx="1767386" cy="768731"/>
            <a:chOff x="0" y="0"/>
            <a:chExt cx="2356514" cy="1024974"/>
          </a:xfrm>
        </p:grpSpPr>
        <p:sp>
          <p:nvSpPr>
            <p:cNvPr id="16" name="Freeform 16"/>
            <p:cNvSpPr/>
            <p:nvPr/>
          </p:nvSpPr>
          <p:spPr>
            <a:xfrm>
              <a:off x="0" y="0"/>
              <a:ext cx="2356485" cy="1025003"/>
            </a:xfrm>
            <a:custGeom>
              <a:avLst/>
              <a:gdLst/>
              <a:ahLst/>
              <a:cxnLst/>
              <a:rect l="l" t="t" r="r" b="b"/>
              <a:pathLst>
                <a:path w="2356485" h="1025003">
                  <a:moveTo>
                    <a:pt x="0" y="0"/>
                  </a:moveTo>
                  <a:lnTo>
                    <a:pt x="2356485" y="0"/>
                  </a:lnTo>
                  <a:lnTo>
                    <a:pt x="2356485" y="1025003"/>
                  </a:lnTo>
                  <a:lnTo>
                    <a:pt x="0" y="1025003"/>
                  </a:lnTo>
                  <a:close/>
                </a:path>
              </a:pathLst>
            </a:custGeom>
            <a:solidFill>
              <a:srgbClr val="86ABD4"/>
            </a:solidFill>
          </p:spPr>
        </p:sp>
        <p:sp>
          <p:nvSpPr>
            <p:cNvPr id="17" name="TextBox 17"/>
            <p:cNvSpPr txBox="1"/>
            <p:nvPr/>
          </p:nvSpPr>
          <p:spPr>
            <a:xfrm>
              <a:off x="0" y="-57150"/>
              <a:ext cx="2356514" cy="1082124"/>
            </a:xfrm>
            <a:prstGeom prst="rect">
              <a:avLst/>
            </a:prstGeom>
          </p:spPr>
          <p:txBody>
            <a:bodyPr lIns="50800" tIns="50800" rIns="50800" bIns="50800" rtlCol="0" anchor="ctr"/>
            <a:lstStyle/>
            <a:p>
              <a:pPr algn="r">
                <a:lnSpc>
                  <a:spcPts val="3240"/>
                </a:lnSpc>
              </a:pPr>
              <a:r>
                <a:rPr lang="en-US" sz="2700">
                  <a:solidFill>
                    <a:srgbClr val="000000"/>
                  </a:solidFill>
                  <a:latin typeface="Arial Bold"/>
                </a:rPr>
                <a:t>35</a:t>
              </a:r>
            </a:p>
          </p:txBody>
        </p:sp>
      </p:grpSp>
      <p:sp>
        <p:nvSpPr>
          <p:cNvPr id="18" name="Freeform 18"/>
          <p:cNvSpPr/>
          <p:nvPr/>
        </p:nvSpPr>
        <p:spPr>
          <a:xfrm>
            <a:off x="7823865" y="7613110"/>
            <a:ext cx="1611082" cy="2539080"/>
          </a:xfrm>
          <a:custGeom>
            <a:avLst/>
            <a:gdLst/>
            <a:ahLst/>
            <a:cxnLst/>
            <a:rect l="l" t="t" r="r" b="b"/>
            <a:pathLst>
              <a:path w="1611082" h="2539080">
                <a:moveTo>
                  <a:pt x="0" y="0"/>
                </a:moveTo>
                <a:lnTo>
                  <a:pt x="1611083" y="0"/>
                </a:lnTo>
                <a:lnTo>
                  <a:pt x="1611083" y="2539080"/>
                </a:lnTo>
                <a:lnTo>
                  <a:pt x="0" y="25390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TextBox 19"/>
          <p:cNvSpPr txBox="1"/>
          <p:nvPr/>
        </p:nvSpPr>
        <p:spPr>
          <a:xfrm>
            <a:off x="762501" y="2704676"/>
            <a:ext cx="17525499" cy="6834505"/>
          </a:xfrm>
          <a:prstGeom prst="rect">
            <a:avLst/>
          </a:prstGeom>
        </p:spPr>
        <p:txBody>
          <a:bodyPr lIns="0" tIns="0" rIns="0" bIns="0" rtlCol="0" anchor="t">
            <a:spAutoFit/>
          </a:bodyPr>
          <a:lstStyle/>
          <a:p>
            <a:pPr algn="l">
              <a:lnSpc>
                <a:spcPts val="6020"/>
              </a:lnSpc>
            </a:pPr>
            <a:r>
              <a:rPr lang="en-US" sz="4300">
                <a:solidFill>
                  <a:srgbClr val="404040"/>
                </a:solidFill>
                <a:latin typeface="Canva Sans"/>
              </a:rPr>
              <a:t>    En conclusion, ce projet de Marketplace en ligne a été une expérience enrichissante qui nous a permis d'appliquer nos compétences techniques dans un contexte professionnel. Malgré les défis rencontrés, nous sommes fiers du résultat final et convaincus que cette plateforme apportera une valeur ajoutée significative à NewDev Maroc et à ses clients. Nous envisageons également des possibilités d'amélioration continue et de développement futur pour répondre aux besoins changeants du marché.</a:t>
            </a: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rot="-2162388">
            <a:off x="13137386" y="1079952"/>
            <a:ext cx="5507798" cy="577515"/>
            <a:chOff x="0" y="0"/>
            <a:chExt cx="7343730" cy="770020"/>
          </a:xfrm>
        </p:grpSpPr>
        <p:sp>
          <p:nvSpPr>
            <p:cNvPr id="4" name="Freeform 4"/>
            <p:cNvSpPr/>
            <p:nvPr/>
          </p:nvSpPr>
          <p:spPr>
            <a:xfrm>
              <a:off x="0" y="0"/>
              <a:ext cx="7343775" cy="770001"/>
            </a:xfrm>
            <a:custGeom>
              <a:avLst/>
              <a:gdLst/>
              <a:ahLst/>
              <a:cxnLst/>
              <a:rect l="l" t="t" r="r" b="b"/>
              <a:pathLst>
                <a:path w="7343775" h="770001">
                  <a:moveTo>
                    <a:pt x="6285484" y="0"/>
                  </a:moveTo>
                  <a:lnTo>
                    <a:pt x="7343775" y="770001"/>
                  </a:lnTo>
                  <a:lnTo>
                    <a:pt x="1058291" y="770001"/>
                  </a:lnTo>
                  <a:lnTo>
                    <a:pt x="0" y="0"/>
                  </a:lnTo>
                  <a:close/>
                </a:path>
              </a:pathLst>
            </a:custGeom>
            <a:solidFill>
              <a:srgbClr val="86ABD4"/>
            </a:solidFill>
          </p:spPr>
        </p:sp>
      </p:grpSp>
      <p:grpSp>
        <p:nvGrpSpPr>
          <p:cNvPr id="5" name="Group 5"/>
          <p:cNvGrpSpPr/>
          <p:nvPr/>
        </p:nvGrpSpPr>
        <p:grpSpPr>
          <a:xfrm rot="-2162388">
            <a:off x="15310600" y="1244327"/>
            <a:ext cx="3480344" cy="577515"/>
            <a:chOff x="0" y="0"/>
            <a:chExt cx="4640458" cy="770020"/>
          </a:xfrm>
        </p:grpSpPr>
        <p:sp>
          <p:nvSpPr>
            <p:cNvPr id="6" name="Freeform 6"/>
            <p:cNvSpPr/>
            <p:nvPr/>
          </p:nvSpPr>
          <p:spPr>
            <a:xfrm>
              <a:off x="0" y="0"/>
              <a:ext cx="4640453" cy="770001"/>
            </a:xfrm>
            <a:custGeom>
              <a:avLst/>
              <a:gdLst/>
              <a:ahLst/>
              <a:cxnLst/>
              <a:rect l="l" t="t" r="r" b="b"/>
              <a:pathLst>
                <a:path w="4640453" h="770001">
                  <a:moveTo>
                    <a:pt x="4640453" y="0"/>
                  </a:moveTo>
                  <a:lnTo>
                    <a:pt x="4080129" y="770001"/>
                  </a:lnTo>
                  <a:lnTo>
                    <a:pt x="1058291" y="770001"/>
                  </a:lnTo>
                  <a:lnTo>
                    <a:pt x="0" y="0"/>
                  </a:lnTo>
                  <a:close/>
                </a:path>
              </a:pathLst>
            </a:custGeom>
            <a:solidFill>
              <a:srgbClr val="86ABD4"/>
            </a:solidFill>
          </p:spPr>
        </p:sp>
      </p:grpSp>
      <p:grpSp>
        <p:nvGrpSpPr>
          <p:cNvPr id="7" name="Group 7"/>
          <p:cNvGrpSpPr/>
          <p:nvPr/>
        </p:nvGrpSpPr>
        <p:grpSpPr>
          <a:xfrm rot="-2162388">
            <a:off x="1205520" y="9160485"/>
            <a:ext cx="3641553" cy="577515"/>
            <a:chOff x="0" y="0"/>
            <a:chExt cx="4855404" cy="770020"/>
          </a:xfrm>
        </p:grpSpPr>
        <p:sp>
          <p:nvSpPr>
            <p:cNvPr id="8" name="Freeform 8"/>
            <p:cNvSpPr/>
            <p:nvPr/>
          </p:nvSpPr>
          <p:spPr>
            <a:xfrm>
              <a:off x="0" y="0"/>
              <a:ext cx="4855464" cy="770001"/>
            </a:xfrm>
            <a:custGeom>
              <a:avLst/>
              <a:gdLst/>
              <a:ahLst/>
              <a:cxnLst/>
              <a:rect l="l" t="t" r="r" b="b"/>
              <a:pathLst>
                <a:path w="4855464" h="770001">
                  <a:moveTo>
                    <a:pt x="3797173" y="0"/>
                  </a:moveTo>
                  <a:lnTo>
                    <a:pt x="4855464" y="770001"/>
                  </a:lnTo>
                  <a:lnTo>
                    <a:pt x="1058291" y="770001"/>
                  </a:lnTo>
                  <a:lnTo>
                    <a:pt x="0" y="0"/>
                  </a:lnTo>
                  <a:close/>
                </a:path>
              </a:pathLst>
            </a:custGeom>
            <a:solidFill>
              <a:srgbClr val="F26101">
                <a:alpha val="29804"/>
              </a:srgbClr>
            </a:solidFill>
          </p:spPr>
        </p:sp>
      </p:grpSp>
      <p:grpSp>
        <p:nvGrpSpPr>
          <p:cNvPr id="9" name="Group 9"/>
          <p:cNvGrpSpPr/>
          <p:nvPr/>
        </p:nvGrpSpPr>
        <p:grpSpPr>
          <a:xfrm rot="-2162388">
            <a:off x="-109608" y="9376509"/>
            <a:ext cx="2907210" cy="577515"/>
            <a:chOff x="0" y="0"/>
            <a:chExt cx="3876280" cy="770020"/>
          </a:xfrm>
        </p:grpSpPr>
        <p:sp>
          <p:nvSpPr>
            <p:cNvPr id="10" name="Freeform 10"/>
            <p:cNvSpPr/>
            <p:nvPr/>
          </p:nvSpPr>
          <p:spPr>
            <a:xfrm>
              <a:off x="0" y="0"/>
              <a:ext cx="3876294" cy="770001"/>
            </a:xfrm>
            <a:custGeom>
              <a:avLst/>
              <a:gdLst/>
              <a:ahLst/>
              <a:cxnLst/>
              <a:rect l="l" t="t" r="r" b="b"/>
              <a:pathLst>
                <a:path w="3876294" h="770001">
                  <a:moveTo>
                    <a:pt x="2818003" y="0"/>
                  </a:moveTo>
                  <a:lnTo>
                    <a:pt x="3876294" y="770001"/>
                  </a:lnTo>
                  <a:lnTo>
                    <a:pt x="1058291" y="770001"/>
                  </a:lnTo>
                  <a:lnTo>
                    <a:pt x="0" y="0"/>
                  </a:lnTo>
                  <a:close/>
                </a:path>
              </a:pathLst>
            </a:custGeom>
            <a:solidFill>
              <a:srgbClr val="F26101">
                <a:alpha val="29804"/>
              </a:srgbClr>
            </a:solidFill>
          </p:spPr>
        </p:sp>
      </p:grpSp>
      <p:grpSp>
        <p:nvGrpSpPr>
          <p:cNvPr id="11" name="Group 11"/>
          <p:cNvGrpSpPr/>
          <p:nvPr/>
        </p:nvGrpSpPr>
        <p:grpSpPr>
          <a:xfrm rot="-2162388">
            <a:off x="14907306" y="31081"/>
            <a:ext cx="1880967" cy="577515"/>
            <a:chOff x="0" y="0"/>
            <a:chExt cx="2507956" cy="770020"/>
          </a:xfrm>
        </p:grpSpPr>
        <p:sp>
          <p:nvSpPr>
            <p:cNvPr id="12" name="Freeform 12"/>
            <p:cNvSpPr/>
            <p:nvPr/>
          </p:nvSpPr>
          <p:spPr>
            <a:xfrm>
              <a:off x="0" y="0"/>
              <a:ext cx="2507996" cy="770001"/>
            </a:xfrm>
            <a:custGeom>
              <a:avLst/>
              <a:gdLst/>
              <a:ahLst/>
              <a:cxnLst/>
              <a:rect l="l" t="t" r="r" b="b"/>
              <a:pathLst>
                <a:path w="2507996" h="770001">
                  <a:moveTo>
                    <a:pt x="1449705" y="0"/>
                  </a:moveTo>
                  <a:lnTo>
                    <a:pt x="2507996" y="770001"/>
                  </a:lnTo>
                  <a:lnTo>
                    <a:pt x="1058291" y="770001"/>
                  </a:lnTo>
                  <a:lnTo>
                    <a:pt x="0" y="0"/>
                  </a:lnTo>
                  <a:close/>
                </a:path>
              </a:pathLst>
            </a:custGeom>
            <a:solidFill>
              <a:srgbClr val="86ABD4"/>
            </a:solidFill>
          </p:spPr>
        </p:sp>
      </p:grpSp>
      <p:sp>
        <p:nvSpPr>
          <p:cNvPr id="13" name="Freeform 13"/>
          <p:cNvSpPr/>
          <p:nvPr/>
        </p:nvSpPr>
        <p:spPr>
          <a:xfrm>
            <a:off x="1028700" y="999853"/>
            <a:ext cx="532398" cy="1448172"/>
          </a:xfrm>
          <a:custGeom>
            <a:avLst/>
            <a:gdLst/>
            <a:ahLst/>
            <a:cxnLst/>
            <a:rect l="l" t="t" r="r" b="b"/>
            <a:pathLst>
              <a:path w="532398" h="1448172">
                <a:moveTo>
                  <a:pt x="0" y="0"/>
                </a:moveTo>
                <a:lnTo>
                  <a:pt x="532398" y="0"/>
                </a:lnTo>
                <a:lnTo>
                  <a:pt x="532398" y="1448172"/>
                </a:lnTo>
                <a:lnTo>
                  <a:pt x="0" y="14481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TextBox 14"/>
          <p:cNvSpPr txBox="1"/>
          <p:nvPr/>
        </p:nvSpPr>
        <p:spPr>
          <a:xfrm>
            <a:off x="1816296" y="1043092"/>
            <a:ext cx="6452855" cy="1295019"/>
          </a:xfrm>
          <a:prstGeom prst="rect">
            <a:avLst/>
          </a:prstGeom>
        </p:spPr>
        <p:txBody>
          <a:bodyPr lIns="0" tIns="0" rIns="0" bIns="0" rtlCol="0" anchor="t">
            <a:spAutoFit/>
          </a:bodyPr>
          <a:lstStyle/>
          <a:p>
            <a:pPr algn="l">
              <a:lnSpc>
                <a:spcPts val="8748"/>
              </a:lnSpc>
            </a:pPr>
            <a:r>
              <a:rPr lang="en-US" sz="8100">
                <a:solidFill>
                  <a:srgbClr val="404040"/>
                </a:solidFill>
                <a:latin typeface="Arial Bold"/>
              </a:rPr>
              <a:t>Introduction</a:t>
            </a:r>
          </a:p>
        </p:txBody>
      </p:sp>
      <p:grpSp>
        <p:nvGrpSpPr>
          <p:cNvPr id="15" name="Group 15"/>
          <p:cNvGrpSpPr/>
          <p:nvPr/>
        </p:nvGrpSpPr>
        <p:grpSpPr>
          <a:xfrm>
            <a:off x="16541087" y="9395830"/>
            <a:ext cx="1767386" cy="631200"/>
            <a:chOff x="0" y="0"/>
            <a:chExt cx="2356514" cy="841600"/>
          </a:xfrm>
        </p:grpSpPr>
        <p:sp>
          <p:nvSpPr>
            <p:cNvPr id="16" name="Freeform 16"/>
            <p:cNvSpPr/>
            <p:nvPr/>
          </p:nvSpPr>
          <p:spPr>
            <a:xfrm>
              <a:off x="0" y="0"/>
              <a:ext cx="2356485" cy="841629"/>
            </a:xfrm>
            <a:custGeom>
              <a:avLst/>
              <a:gdLst/>
              <a:ahLst/>
              <a:cxnLst/>
              <a:rect l="l" t="t" r="r" b="b"/>
              <a:pathLst>
                <a:path w="2356485" h="841629">
                  <a:moveTo>
                    <a:pt x="0" y="0"/>
                  </a:moveTo>
                  <a:lnTo>
                    <a:pt x="2356485" y="0"/>
                  </a:lnTo>
                  <a:lnTo>
                    <a:pt x="2356485" y="841629"/>
                  </a:lnTo>
                  <a:lnTo>
                    <a:pt x="0" y="841629"/>
                  </a:lnTo>
                  <a:close/>
                </a:path>
              </a:pathLst>
            </a:custGeom>
            <a:solidFill>
              <a:srgbClr val="86ABD4"/>
            </a:solidFill>
          </p:spPr>
        </p:sp>
        <p:sp>
          <p:nvSpPr>
            <p:cNvPr id="17" name="TextBox 17"/>
            <p:cNvSpPr txBox="1"/>
            <p:nvPr/>
          </p:nvSpPr>
          <p:spPr>
            <a:xfrm>
              <a:off x="0" y="-57150"/>
              <a:ext cx="2356514" cy="898750"/>
            </a:xfrm>
            <a:prstGeom prst="rect">
              <a:avLst/>
            </a:prstGeom>
          </p:spPr>
          <p:txBody>
            <a:bodyPr lIns="50800" tIns="50800" rIns="50800" bIns="50800" rtlCol="0" anchor="ctr"/>
            <a:lstStyle/>
            <a:p>
              <a:pPr algn="r">
                <a:lnSpc>
                  <a:spcPts val="3240"/>
                </a:lnSpc>
              </a:pPr>
              <a:r>
                <a:rPr lang="en-US" sz="2700">
                  <a:solidFill>
                    <a:srgbClr val="000000"/>
                  </a:solidFill>
                  <a:latin typeface="Arial Bold"/>
                </a:rPr>
                <a:t>4</a:t>
              </a:r>
            </a:p>
          </p:txBody>
        </p:sp>
      </p:grpSp>
      <p:sp>
        <p:nvSpPr>
          <p:cNvPr id="18" name="TextBox 18"/>
          <p:cNvSpPr txBox="1"/>
          <p:nvPr/>
        </p:nvSpPr>
        <p:spPr>
          <a:xfrm>
            <a:off x="1028700" y="2815458"/>
            <a:ext cx="17918618" cy="6895973"/>
          </a:xfrm>
          <a:prstGeom prst="rect">
            <a:avLst/>
          </a:prstGeom>
        </p:spPr>
        <p:txBody>
          <a:bodyPr lIns="0" tIns="0" rIns="0" bIns="0" rtlCol="0" anchor="t">
            <a:spAutoFit/>
          </a:bodyPr>
          <a:lstStyle/>
          <a:p>
            <a:pPr algn="just">
              <a:lnSpc>
                <a:spcPts val="6832"/>
              </a:lnSpc>
            </a:pPr>
            <a:r>
              <a:rPr lang="en-US" sz="4880">
                <a:solidFill>
                  <a:srgbClr val="404040"/>
                </a:solidFill>
                <a:latin typeface="Canva Sans"/>
              </a:rPr>
              <a:t>   Dans le cadre de notre stage chez NewDev Maroc, nous</a:t>
            </a:r>
          </a:p>
          <a:p>
            <a:pPr algn="just">
              <a:lnSpc>
                <a:spcPts val="6832"/>
              </a:lnSpc>
            </a:pPr>
            <a:r>
              <a:rPr lang="en-US" sz="4880">
                <a:solidFill>
                  <a:srgbClr val="404040"/>
                </a:solidFill>
                <a:latin typeface="Canva Sans"/>
              </a:rPr>
              <a:t>avons entrepris le développement d'une plateforme </a:t>
            </a:r>
          </a:p>
          <a:p>
            <a:pPr algn="just">
              <a:lnSpc>
                <a:spcPts val="6832"/>
              </a:lnSpc>
            </a:pPr>
            <a:r>
              <a:rPr lang="en-US" sz="4880">
                <a:solidFill>
                  <a:srgbClr val="404040"/>
                </a:solidFill>
                <a:latin typeface="Canva Sans"/>
              </a:rPr>
              <a:t>de Marketplace en ligne, visant à offrir une solution</a:t>
            </a:r>
          </a:p>
          <a:p>
            <a:pPr algn="just">
              <a:lnSpc>
                <a:spcPts val="6832"/>
              </a:lnSpc>
            </a:pPr>
            <a:r>
              <a:rPr lang="en-US" sz="4880">
                <a:solidFill>
                  <a:srgbClr val="404040"/>
                </a:solidFill>
                <a:latin typeface="Canva Sans"/>
              </a:rPr>
              <a:t> moderne et efficace pour la vente et l'achat de produits</a:t>
            </a:r>
          </a:p>
          <a:p>
            <a:pPr algn="just">
              <a:lnSpc>
                <a:spcPts val="6832"/>
              </a:lnSpc>
            </a:pPr>
            <a:r>
              <a:rPr lang="en-US" sz="4880">
                <a:solidFill>
                  <a:srgbClr val="404040"/>
                </a:solidFill>
                <a:latin typeface="Canva Sans"/>
              </a:rPr>
              <a:t> en ligne. NewDev Maroc, une agence de </a:t>
            </a:r>
          </a:p>
          <a:p>
            <a:pPr algn="just">
              <a:lnSpc>
                <a:spcPts val="6832"/>
              </a:lnSpc>
            </a:pPr>
            <a:r>
              <a:rPr lang="en-US" sz="4880">
                <a:solidFill>
                  <a:srgbClr val="404040"/>
                </a:solidFill>
                <a:latin typeface="Canva Sans"/>
              </a:rPr>
              <a:t>communication basée à Fès, cherche à étendre son </a:t>
            </a:r>
          </a:p>
          <a:p>
            <a:pPr algn="just">
              <a:lnSpc>
                <a:spcPts val="6832"/>
              </a:lnSpc>
            </a:pPr>
            <a:r>
              <a:rPr lang="en-US" sz="4880">
                <a:solidFill>
                  <a:srgbClr val="404040"/>
                </a:solidFill>
                <a:latin typeface="Canva Sans"/>
              </a:rPr>
              <a:t>expertise dans le domaine numérique en proposant</a:t>
            </a:r>
          </a:p>
          <a:p>
            <a:pPr algn="just">
              <a:lnSpc>
                <a:spcPts val="6832"/>
              </a:lnSpc>
            </a:pPr>
            <a:r>
              <a:rPr lang="en-US" sz="4880">
                <a:solidFill>
                  <a:srgbClr val="404040"/>
                </a:solidFill>
                <a:latin typeface="Canva Sans"/>
              </a:rPr>
              <a:t> une solution innovante pour ses clients.</a:t>
            </a: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rot="-2162388">
            <a:off x="13137386" y="1079952"/>
            <a:ext cx="5507798" cy="577515"/>
            <a:chOff x="0" y="0"/>
            <a:chExt cx="7343730" cy="770020"/>
          </a:xfrm>
        </p:grpSpPr>
        <p:sp>
          <p:nvSpPr>
            <p:cNvPr id="4" name="Freeform 4"/>
            <p:cNvSpPr/>
            <p:nvPr/>
          </p:nvSpPr>
          <p:spPr>
            <a:xfrm>
              <a:off x="0" y="0"/>
              <a:ext cx="7343775" cy="770001"/>
            </a:xfrm>
            <a:custGeom>
              <a:avLst/>
              <a:gdLst/>
              <a:ahLst/>
              <a:cxnLst/>
              <a:rect l="l" t="t" r="r" b="b"/>
              <a:pathLst>
                <a:path w="7343775" h="770001">
                  <a:moveTo>
                    <a:pt x="6285484" y="0"/>
                  </a:moveTo>
                  <a:lnTo>
                    <a:pt x="7343775" y="770001"/>
                  </a:lnTo>
                  <a:lnTo>
                    <a:pt x="1058291" y="770001"/>
                  </a:lnTo>
                  <a:lnTo>
                    <a:pt x="0" y="0"/>
                  </a:lnTo>
                  <a:close/>
                </a:path>
              </a:pathLst>
            </a:custGeom>
            <a:solidFill>
              <a:srgbClr val="86ABD4"/>
            </a:solidFill>
          </p:spPr>
        </p:sp>
      </p:grpSp>
      <p:grpSp>
        <p:nvGrpSpPr>
          <p:cNvPr id="5" name="Group 5"/>
          <p:cNvGrpSpPr/>
          <p:nvPr/>
        </p:nvGrpSpPr>
        <p:grpSpPr>
          <a:xfrm rot="-2162388">
            <a:off x="15310600" y="1244327"/>
            <a:ext cx="3480344" cy="577515"/>
            <a:chOff x="0" y="0"/>
            <a:chExt cx="4640458" cy="770020"/>
          </a:xfrm>
        </p:grpSpPr>
        <p:sp>
          <p:nvSpPr>
            <p:cNvPr id="6" name="Freeform 6"/>
            <p:cNvSpPr/>
            <p:nvPr/>
          </p:nvSpPr>
          <p:spPr>
            <a:xfrm>
              <a:off x="0" y="0"/>
              <a:ext cx="4640453" cy="770001"/>
            </a:xfrm>
            <a:custGeom>
              <a:avLst/>
              <a:gdLst/>
              <a:ahLst/>
              <a:cxnLst/>
              <a:rect l="l" t="t" r="r" b="b"/>
              <a:pathLst>
                <a:path w="4640453" h="770001">
                  <a:moveTo>
                    <a:pt x="4640453" y="0"/>
                  </a:moveTo>
                  <a:lnTo>
                    <a:pt x="4080129" y="770001"/>
                  </a:lnTo>
                  <a:lnTo>
                    <a:pt x="1058291" y="770001"/>
                  </a:lnTo>
                  <a:lnTo>
                    <a:pt x="0" y="0"/>
                  </a:lnTo>
                  <a:close/>
                </a:path>
              </a:pathLst>
            </a:custGeom>
            <a:solidFill>
              <a:srgbClr val="86ABD4"/>
            </a:solidFill>
          </p:spPr>
        </p:sp>
      </p:grpSp>
      <p:grpSp>
        <p:nvGrpSpPr>
          <p:cNvPr id="7" name="Group 7"/>
          <p:cNvGrpSpPr/>
          <p:nvPr/>
        </p:nvGrpSpPr>
        <p:grpSpPr>
          <a:xfrm rot="-2162388">
            <a:off x="14907306" y="31081"/>
            <a:ext cx="1880967" cy="577515"/>
            <a:chOff x="0" y="0"/>
            <a:chExt cx="2507956" cy="770020"/>
          </a:xfrm>
        </p:grpSpPr>
        <p:sp>
          <p:nvSpPr>
            <p:cNvPr id="8" name="Freeform 8"/>
            <p:cNvSpPr/>
            <p:nvPr/>
          </p:nvSpPr>
          <p:spPr>
            <a:xfrm>
              <a:off x="0" y="0"/>
              <a:ext cx="2507996" cy="770001"/>
            </a:xfrm>
            <a:custGeom>
              <a:avLst/>
              <a:gdLst/>
              <a:ahLst/>
              <a:cxnLst/>
              <a:rect l="l" t="t" r="r" b="b"/>
              <a:pathLst>
                <a:path w="2507996" h="770001">
                  <a:moveTo>
                    <a:pt x="1449705" y="0"/>
                  </a:moveTo>
                  <a:lnTo>
                    <a:pt x="2507996" y="770001"/>
                  </a:lnTo>
                  <a:lnTo>
                    <a:pt x="1058291" y="770001"/>
                  </a:lnTo>
                  <a:lnTo>
                    <a:pt x="0" y="0"/>
                  </a:lnTo>
                  <a:close/>
                </a:path>
              </a:pathLst>
            </a:custGeom>
            <a:solidFill>
              <a:srgbClr val="86ABD4"/>
            </a:solidFill>
          </p:spPr>
        </p:sp>
      </p:grpSp>
      <p:grpSp>
        <p:nvGrpSpPr>
          <p:cNvPr id="9" name="Group 9"/>
          <p:cNvGrpSpPr/>
          <p:nvPr/>
        </p:nvGrpSpPr>
        <p:grpSpPr>
          <a:xfrm>
            <a:off x="16541086" y="9395831"/>
            <a:ext cx="1767386" cy="631200"/>
            <a:chOff x="0" y="0"/>
            <a:chExt cx="2356514" cy="841600"/>
          </a:xfrm>
        </p:grpSpPr>
        <p:sp>
          <p:nvSpPr>
            <p:cNvPr id="10" name="Freeform 10"/>
            <p:cNvSpPr/>
            <p:nvPr/>
          </p:nvSpPr>
          <p:spPr>
            <a:xfrm>
              <a:off x="0" y="0"/>
              <a:ext cx="2356485" cy="841629"/>
            </a:xfrm>
            <a:custGeom>
              <a:avLst/>
              <a:gdLst/>
              <a:ahLst/>
              <a:cxnLst/>
              <a:rect l="l" t="t" r="r" b="b"/>
              <a:pathLst>
                <a:path w="2356485" h="841629">
                  <a:moveTo>
                    <a:pt x="0" y="0"/>
                  </a:moveTo>
                  <a:lnTo>
                    <a:pt x="2356485" y="0"/>
                  </a:lnTo>
                  <a:lnTo>
                    <a:pt x="2356485" y="841629"/>
                  </a:lnTo>
                  <a:lnTo>
                    <a:pt x="0" y="841629"/>
                  </a:lnTo>
                  <a:close/>
                </a:path>
              </a:pathLst>
            </a:custGeom>
            <a:solidFill>
              <a:srgbClr val="86ABD4"/>
            </a:solidFill>
          </p:spPr>
        </p:sp>
        <p:sp>
          <p:nvSpPr>
            <p:cNvPr id="11" name="TextBox 11"/>
            <p:cNvSpPr txBox="1"/>
            <p:nvPr/>
          </p:nvSpPr>
          <p:spPr>
            <a:xfrm>
              <a:off x="0" y="-57150"/>
              <a:ext cx="2356514" cy="898750"/>
            </a:xfrm>
            <a:prstGeom prst="rect">
              <a:avLst/>
            </a:prstGeom>
          </p:spPr>
          <p:txBody>
            <a:bodyPr lIns="50800" tIns="50800" rIns="50800" bIns="50800" rtlCol="0" anchor="ctr"/>
            <a:lstStyle/>
            <a:p>
              <a:pPr algn="r">
                <a:lnSpc>
                  <a:spcPts val="3240"/>
                </a:lnSpc>
              </a:pPr>
              <a:r>
                <a:rPr lang="en-US" sz="2700">
                  <a:solidFill>
                    <a:srgbClr val="000000"/>
                  </a:solidFill>
                  <a:latin typeface="Arial Bold"/>
                </a:rPr>
                <a:t>5</a:t>
              </a:r>
            </a:p>
          </p:txBody>
        </p:sp>
      </p:grpSp>
      <p:sp>
        <p:nvSpPr>
          <p:cNvPr id="12" name="Freeform 12"/>
          <p:cNvSpPr/>
          <p:nvPr/>
        </p:nvSpPr>
        <p:spPr>
          <a:xfrm>
            <a:off x="6861271" y="1533084"/>
            <a:ext cx="3971688" cy="2607813"/>
          </a:xfrm>
          <a:custGeom>
            <a:avLst/>
            <a:gdLst/>
            <a:ahLst/>
            <a:cxnLst/>
            <a:rect l="l" t="t" r="r" b="b"/>
            <a:pathLst>
              <a:path w="3971688" h="2607813">
                <a:moveTo>
                  <a:pt x="0" y="0"/>
                </a:moveTo>
                <a:lnTo>
                  <a:pt x="3971688" y="0"/>
                </a:lnTo>
                <a:lnTo>
                  <a:pt x="3971688" y="2607813"/>
                </a:lnTo>
                <a:lnTo>
                  <a:pt x="0" y="2607813"/>
                </a:lnTo>
                <a:lnTo>
                  <a:pt x="0" y="0"/>
                </a:lnTo>
                <a:close/>
              </a:path>
            </a:pathLst>
          </a:custGeom>
          <a:blipFill>
            <a:blip r:embed="rId3"/>
            <a:stretch>
              <a:fillRect t="-25430" b="-26425"/>
            </a:stretch>
          </a:blipFill>
        </p:spPr>
      </p:sp>
      <p:sp>
        <p:nvSpPr>
          <p:cNvPr id="13" name="TextBox 13"/>
          <p:cNvSpPr txBox="1"/>
          <p:nvPr/>
        </p:nvSpPr>
        <p:spPr>
          <a:xfrm>
            <a:off x="1846440" y="687863"/>
            <a:ext cx="14001350" cy="1295019"/>
          </a:xfrm>
          <a:prstGeom prst="rect">
            <a:avLst/>
          </a:prstGeom>
        </p:spPr>
        <p:txBody>
          <a:bodyPr lIns="0" tIns="0" rIns="0" bIns="0" rtlCol="0" anchor="t">
            <a:spAutoFit/>
          </a:bodyPr>
          <a:lstStyle/>
          <a:p>
            <a:pPr algn="l">
              <a:lnSpc>
                <a:spcPts val="8748"/>
              </a:lnSpc>
            </a:pPr>
            <a:r>
              <a:rPr lang="en-US" sz="8100">
                <a:solidFill>
                  <a:srgbClr val="404040"/>
                </a:solidFill>
                <a:latin typeface="Arial Bold"/>
              </a:rPr>
              <a:t>Présentation de l’entreprise</a:t>
            </a:r>
          </a:p>
        </p:txBody>
      </p:sp>
      <p:sp>
        <p:nvSpPr>
          <p:cNvPr id="14" name="TextBox 14"/>
          <p:cNvSpPr txBox="1"/>
          <p:nvPr/>
        </p:nvSpPr>
        <p:spPr>
          <a:xfrm>
            <a:off x="419082" y="3932291"/>
            <a:ext cx="17449836" cy="5463539"/>
          </a:xfrm>
          <a:prstGeom prst="rect">
            <a:avLst/>
          </a:prstGeom>
        </p:spPr>
        <p:txBody>
          <a:bodyPr lIns="0" tIns="0" rIns="0" bIns="0" rtlCol="0" anchor="t">
            <a:spAutoFit/>
          </a:bodyPr>
          <a:lstStyle/>
          <a:p>
            <a:pPr algn="just">
              <a:lnSpc>
                <a:spcPts val="5460"/>
              </a:lnSpc>
            </a:pPr>
            <a:r>
              <a:rPr lang="en-US" sz="3900">
                <a:solidFill>
                  <a:srgbClr val="404040"/>
                </a:solidFill>
                <a:latin typeface="Canva Sans"/>
              </a:rPr>
              <a:t>NewDev Maroc se positionne comme une agence de communication dynamique, opérant dans le secteur en constante évolution de la transformation numérique. Fondée avec la vision de fournir des solutions créatives et innovantes, elle s'est rapidement imposée comme un acteur majeur dans le paysage des entreprises à Fès et au-delà. Son engagement envers l'excellence et son approche personnalisée ont permis à NewDev Maroc de se distinguer sur le marché.</a:t>
            </a:r>
          </a:p>
          <a:p>
            <a:pPr algn="just">
              <a:lnSpc>
                <a:spcPts val="5460"/>
              </a:lnSpc>
            </a:pPr>
            <a:endParaRPr lang="en-US" sz="3900">
              <a:solidFill>
                <a:srgbClr val="404040"/>
              </a:solidFill>
              <a:latin typeface="Canva Sans"/>
            </a:endParaRPr>
          </a:p>
        </p:txBody>
      </p:sp>
      <p:grpSp>
        <p:nvGrpSpPr>
          <p:cNvPr id="15" name="Group 15"/>
          <p:cNvGrpSpPr/>
          <p:nvPr/>
        </p:nvGrpSpPr>
        <p:grpSpPr>
          <a:xfrm rot="-2162388">
            <a:off x="1205520" y="9160485"/>
            <a:ext cx="3641553" cy="577515"/>
            <a:chOff x="0" y="0"/>
            <a:chExt cx="4855404" cy="770020"/>
          </a:xfrm>
        </p:grpSpPr>
        <p:sp>
          <p:nvSpPr>
            <p:cNvPr id="16" name="Freeform 16"/>
            <p:cNvSpPr/>
            <p:nvPr/>
          </p:nvSpPr>
          <p:spPr>
            <a:xfrm>
              <a:off x="0" y="0"/>
              <a:ext cx="4855464" cy="770001"/>
            </a:xfrm>
            <a:custGeom>
              <a:avLst/>
              <a:gdLst/>
              <a:ahLst/>
              <a:cxnLst/>
              <a:rect l="l" t="t" r="r" b="b"/>
              <a:pathLst>
                <a:path w="4855464" h="770001">
                  <a:moveTo>
                    <a:pt x="3797173" y="0"/>
                  </a:moveTo>
                  <a:lnTo>
                    <a:pt x="4855464" y="770001"/>
                  </a:lnTo>
                  <a:lnTo>
                    <a:pt x="1058291" y="770001"/>
                  </a:lnTo>
                  <a:lnTo>
                    <a:pt x="0" y="0"/>
                  </a:lnTo>
                  <a:close/>
                </a:path>
              </a:pathLst>
            </a:custGeom>
            <a:solidFill>
              <a:srgbClr val="F26101">
                <a:alpha val="29804"/>
              </a:srgbClr>
            </a:solidFill>
          </p:spPr>
        </p:sp>
      </p:grpSp>
      <p:grpSp>
        <p:nvGrpSpPr>
          <p:cNvPr id="17" name="Group 17"/>
          <p:cNvGrpSpPr/>
          <p:nvPr/>
        </p:nvGrpSpPr>
        <p:grpSpPr>
          <a:xfrm rot="-2162388">
            <a:off x="-109608" y="9376509"/>
            <a:ext cx="2907210" cy="577515"/>
            <a:chOff x="0" y="0"/>
            <a:chExt cx="3876280" cy="770020"/>
          </a:xfrm>
        </p:grpSpPr>
        <p:sp>
          <p:nvSpPr>
            <p:cNvPr id="18" name="Freeform 18"/>
            <p:cNvSpPr/>
            <p:nvPr/>
          </p:nvSpPr>
          <p:spPr>
            <a:xfrm>
              <a:off x="0" y="0"/>
              <a:ext cx="3876294" cy="770001"/>
            </a:xfrm>
            <a:custGeom>
              <a:avLst/>
              <a:gdLst/>
              <a:ahLst/>
              <a:cxnLst/>
              <a:rect l="l" t="t" r="r" b="b"/>
              <a:pathLst>
                <a:path w="3876294" h="770001">
                  <a:moveTo>
                    <a:pt x="2818003" y="0"/>
                  </a:moveTo>
                  <a:lnTo>
                    <a:pt x="3876294" y="770001"/>
                  </a:lnTo>
                  <a:lnTo>
                    <a:pt x="1058291" y="770001"/>
                  </a:lnTo>
                  <a:lnTo>
                    <a:pt x="0" y="0"/>
                  </a:lnTo>
                  <a:close/>
                </a:path>
              </a:pathLst>
            </a:custGeom>
            <a:solidFill>
              <a:srgbClr val="F26101">
                <a:alpha val="29804"/>
              </a:srgbClr>
            </a:solidFill>
          </p:spPr>
        </p:sp>
      </p:grpSp>
      <p:sp>
        <p:nvSpPr>
          <p:cNvPr id="19" name="Freeform 19"/>
          <p:cNvSpPr/>
          <p:nvPr/>
        </p:nvSpPr>
        <p:spPr>
          <a:xfrm>
            <a:off x="1028700" y="534709"/>
            <a:ext cx="532398" cy="1448172"/>
          </a:xfrm>
          <a:custGeom>
            <a:avLst/>
            <a:gdLst/>
            <a:ahLst/>
            <a:cxnLst/>
            <a:rect l="l" t="t" r="r" b="b"/>
            <a:pathLst>
              <a:path w="532398" h="1448172">
                <a:moveTo>
                  <a:pt x="0" y="0"/>
                </a:moveTo>
                <a:lnTo>
                  <a:pt x="532398" y="0"/>
                </a:lnTo>
                <a:lnTo>
                  <a:pt x="532398" y="1448173"/>
                </a:lnTo>
                <a:lnTo>
                  <a:pt x="0" y="14481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rot="-2162388">
            <a:off x="13137386" y="1079952"/>
            <a:ext cx="5507798" cy="577515"/>
            <a:chOff x="0" y="0"/>
            <a:chExt cx="7343730" cy="770020"/>
          </a:xfrm>
        </p:grpSpPr>
        <p:sp>
          <p:nvSpPr>
            <p:cNvPr id="4" name="Freeform 4"/>
            <p:cNvSpPr/>
            <p:nvPr/>
          </p:nvSpPr>
          <p:spPr>
            <a:xfrm>
              <a:off x="0" y="0"/>
              <a:ext cx="7343775" cy="770001"/>
            </a:xfrm>
            <a:custGeom>
              <a:avLst/>
              <a:gdLst/>
              <a:ahLst/>
              <a:cxnLst/>
              <a:rect l="l" t="t" r="r" b="b"/>
              <a:pathLst>
                <a:path w="7343775" h="770001">
                  <a:moveTo>
                    <a:pt x="6285484" y="0"/>
                  </a:moveTo>
                  <a:lnTo>
                    <a:pt x="7343775" y="770001"/>
                  </a:lnTo>
                  <a:lnTo>
                    <a:pt x="1058291" y="770001"/>
                  </a:lnTo>
                  <a:lnTo>
                    <a:pt x="0" y="0"/>
                  </a:lnTo>
                  <a:close/>
                </a:path>
              </a:pathLst>
            </a:custGeom>
            <a:solidFill>
              <a:srgbClr val="86ABD4"/>
            </a:solidFill>
          </p:spPr>
        </p:sp>
      </p:grpSp>
      <p:grpSp>
        <p:nvGrpSpPr>
          <p:cNvPr id="5" name="Group 5"/>
          <p:cNvGrpSpPr/>
          <p:nvPr/>
        </p:nvGrpSpPr>
        <p:grpSpPr>
          <a:xfrm rot="-2162388">
            <a:off x="15310600" y="1244327"/>
            <a:ext cx="3480344" cy="577515"/>
            <a:chOff x="0" y="0"/>
            <a:chExt cx="4640458" cy="770020"/>
          </a:xfrm>
        </p:grpSpPr>
        <p:sp>
          <p:nvSpPr>
            <p:cNvPr id="6" name="Freeform 6"/>
            <p:cNvSpPr/>
            <p:nvPr/>
          </p:nvSpPr>
          <p:spPr>
            <a:xfrm>
              <a:off x="0" y="0"/>
              <a:ext cx="4640453" cy="770001"/>
            </a:xfrm>
            <a:custGeom>
              <a:avLst/>
              <a:gdLst/>
              <a:ahLst/>
              <a:cxnLst/>
              <a:rect l="l" t="t" r="r" b="b"/>
              <a:pathLst>
                <a:path w="4640453" h="770001">
                  <a:moveTo>
                    <a:pt x="4640453" y="0"/>
                  </a:moveTo>
                  <a:lnTo>
                    <a:pt x="4080129" y="770001"/>
                  </a:lnTo>
                  <a:lnTo>
                    <a:pt x="1058291" y="770001"/>
                  </a:lnTo>
                  <a:lnTo>
                    <a:pt x="0" y="0"/>
                  </a:lnTo>
                  <a:close/>
                </a:path>
              </a:pathLst>
            </a:custGeom>
            <a:solidFill>
              <a:srgbClr val="86ABD4"/>
            </a:solidFill>
          </p:spPr>
        </p:sp>
      </p:grpSp>
      <p:grpSp>
        <p:nvGrpSpPr>
          <p:cNvPr id="7" name="Group 7"/>
          <p:cNvGrpSpPr/>
          <p:nvPr/>
        </p:nvGrpSpPr>
        <p:grpSpPr>
          <a:xfrm rot="-2162388">
            <a:off x="1205520" y="9160485"/>
            <a:ext cx="3641553" cy="577515"/>
            <a:chOff x="0" y="0"/>
            <a:chExt cx="4855404" cy="770020"/>
          </a:xfrm>
        </p:grpSpPr>
        <p:sp>
          <p:nvSpPr>
            <p:cNvPr id="8" name="Freeform 8"/>
            <p:cNvSpPr/>
            <p:nvPr/>
          </p:nvSpPr>
          <p:spPr>
            <a:xfrm>
              <a:off x="0" y="0"/>
              <a:ext cx="4855464" cy="770001"/>
            </a:xfrm>
            <a:custGeom>
              <a:avLst/>
              <a:gdLst/>
              <a:ahLst/>
              <a:cxnLst/>
              <a:rect l="l" t="t" r="r" b="b"/>
              <a:pathLst>
                <a:path w="4855464" h="770001">
                  <a:moveTo>
                    <a:pt x="3797173" y="0"/>
                  </a:moveTo>
                  <a:lnTo>
                    <a:pt x="4855464" y="770001"/>
                  </a:lnTo>
                  <a:lnTo>
                    <a:pt x="1058291" y="770001"/>
                  </a:lnTo>
                  <a:lnTo>
                    <a:pt x="0" y="0"/>
                  </a:lnTo>
                  <a:close/>
                </a:path>
              </a:pathLst>
            </a:custGeom>
            <a:solidFill>
              <a:srgbClr val="F26101">
                <a:alpha val="29804"/>
              </a:srgbClr>
            </a:solidFill>
          </p:spPr>
        </p:sp>
      </p:grpSp>
      <p:grpSp>
        <p:nvGrpSpPr>
          <p:cNvPr id="9" name="Group 9"/>
          <p:cNvGrpSpPr/>
          <p:nvPr/>
        </p:nvGrpSpPr>
        <p:grpSpPr>
          <a:xfrm rot="-2162388">
            <a:off x="-109608" y="9376509"/>
            <a:ext cx="2907210" cy="577515"/>
            <a:chOff x="0" y="0"/>
            <a:chExt cx="3876280" cy="770020"/>
          </a:xfrm>
        </p:grpSpPr>
        <p:sp>
          <p:nvSpPr>
            <p:cNvPr id="10" name="Freeform 10"/>
            <p:cNvSpPr/>
            <p:nvPr/>
          </p:nvSpPr>
          <p:spPr>
            <a:xfrm>
              <a:off x="0" y="0"/>
              <a:ext cx="3876294" cy="770001"/>
            </a:xfrm>
            <a:custGeom>
              <a:avLst/>
              <a:gdLst/>
              <a:ahLst/>
              <a:cxnLst/>
              <a:rect l="l" t="t" r="r" b="b"/>
              <a:pathLst>
                <a:path w="3876294" h="770001">
                  <a:moveTo>
                    <a:pt x="2818003" y="0"/>
                  </a:moveTo>
                  <a:lnTo>
                    <a:pt x="3876294" y="770001"/>
                  </a:lnTo>
                  <a:lnTo>
                    <a:pt x="1058291" y="770001"/>
                  </a:lnTo>
                  <a:lnTo>
                    <a:pt x="0" y="0"/>
                  </a:lnTo>
                  <a:close/>
                </a:path>
              </a:pathLst>
            </a:custGeom>
            <a:solidFill>
              <a:srgbClr val="F26101">
                <a:alpha val="29804"/>
              </a:srgbClr>
            </a:solidFill>
          </p:spPr>
        </p:sp>
      </p:grpSp>
      <p:grpSp>
        <p:nvGrpSpPr>
          <p:cNvPr id="11" name="Group 11"/>
          <p:cNvGrpSpPr/>
          <p:nvPr/>
        </p:nvGrpSpPr>
        <p:grpSpPr>
          <a:xfrm rot="-2162388">
            <a:off x="14907306" y="31081"/>
            <a:ext cx="1880967" cy="577515"/>
            <a:chOff x="0" y="0"/>
            <a:chExt cx="2507956" cy="770020"/>
          </a:xfrm>
        </p:grpSpPr>
        <p:sp>
          <p:nvSpPr>
            <p:cNvPr id="12" name="Freeform 12"/>
            <p:cNvSpPr/>
            <p:nvPr/>
          </p:nvSpPr>
          <p:spPr>
            <a:xfrm>
              <a:off x="0" y="0"/>
              <a:ext cx="2507996" cy="770001"/>
            </a:xfrm>
            <a:custGeom>
              <a:avLst/>
              <a:gdLst/>
              <a:ahLst/>
              <a:cxnLst/>
              <a:rect l="l" t="t" r="r" b="b"/>
              <a:pathLst>
                <a:path w="2507996" h="770001">
                  <a:moveTo>
                    <a:pt x="1449705" y="0"/>
                  </a:moveTo>
                  <a:lnTo>
                    <a:pt x="2507996" y="770001"/>
                  </a:lnTo>
                  <a:lnTo>
                    <a:pt x="1058291" y="770001"/>
                  </a:lnTo>
                  <a:lnTo>
                    <a:pt x="0" y="0"/>
                  </a:lnTo>
                  <a:close/>
                </a:path>
              </a:pathLst>
            </a:custGeom>
            <a:solidFill>
              <a:srgbClr val="86ABD4"/>
            </a:solidFill>
          </p:spPr>
        </p:sp>
      </p:grpSp>
      <p:grpSp>
        <p:nvGrpSpPr>
          <p:cNvPr id="13" name="Group 13"/>
          <p:cNvGrpSpPr/>
          <p:nvPr/>
        </p:nvGrpSpPr>
        <p:grpSpPr>
          <a:xfrm>
            <a:off x="16541086" y="9395831"/>
            <a:ext cx="1767386" cy="631200"/>
            <a:chOff x="0" y="0"/>
            <a:chExt cx="2356514" cy="841600"/>
          </a:xfrm>
        </p:grpSpPr>
        <p:sp>
          <p:nvSpPr>
            <p:cNvPr id="14" name="Freeform 14"/>
            <p:cNvSpPr/>
            <p:nvPr/>
          </p:nvSpPr>
          <p:spPr>
            <a:xfrm>
              <a:off x="0" y="0"/>
              <a:ext cx="2356485" cy="841629"/>
            </a:xfrm>
            <a:custGeom>
              <a:avLst/>
              <a:gdLst/>
              <a:ahLst/>
              <a:cxnLst/>
              <a:rect l="l" t="t" r="r" b="b"/>
              <a:pathLst>
                <a:path w="2356485" h="841629">
                  <a:moveTo>
                    <a:pt x="0" y="0"/>
                  </a:moveTo>
                  <a:lnTo>
                    <a:pt x="2356485" y="0"/>
                  </a:lnTo>
                  <a:lnTo>
                    <a:pt x="2356485" y="841629"/>
                  </a:lnTo>
                  <a:lnTo>
                    <a:pt x="0" y="841629"/>
                  </a:lnTo>
                  <a:close/>
                </a:path>
              </a:pathLst>
            </a:custGeom>
            <a:solidFill>
              <a:srgbClr val="86ABD4"/>
            </a:solidFill>
          </p:spPr>
        </p:sp>
        <p:sp>
          <p:nvSpPr>
            <p:cNvPr id="15" name="TextBox 15"/>
            <p:cNvSpPr txBox="1"/>
            <p:nvPr/>
          </p:nvSpPr>
          <p:spPr>
            <a:xfrm>
              <a:off x="0" y="-57150"/>
              <a:ext cx="2356514" cy="898750"/>
            </a:xfrm>
            <a:prstGeom prst="rect">
              <a:avLst/>
            </a:prstGeom>
          </p:spPr>
          <p:txBody>
            <a:bodyPr lIns="50800" tIns="50800" rIns="50800" bIns="50800" rtlCol="0" anchor="ctr"/>
            <a:lstStyle/>
            <a:p>
              <a:pPr algn="r">
                <a:lnSpc>
                  <a:spcPts val="3240"/>
                </a:lnSpc>
              </a:pPr>
              <a:r>
                <a:rPr lang="en-US" sz="2700">
                  <a:solidFill>
                    <a:srgbClr val="000000"/>
                  </a:solidFill>
                  <a:latin typeface="Arial Bold"/>
                </a:rPr>
                <a:t>6</a:t>
              </a:r>
            </a:p>
          </p:txBody>
        </p:sp>
      </p:grpSp>
      <p:sp>
        <p:nvSpPr>
          <p:cNvPr id="16" name="TextBox 16"/>
          <p:cNvSpPr txBox="1"/>
          <p:nvPr/>
        </p:nvSpPr>
        <p:spPr>
          <a:xfrm>
            <a:off x="1846440" y="687863"/>
            <a:ext cx="11378820" cy="1295019"/>
          </a:xfrm>
          <a:prstGeom prst="rect">
            <a:avLst/>
          </a:prstGeom>
        </p:spPr>
        <p:txBody>
          <a:bodyPr lIns="0" tIns="0" rIns="0" bIns="0" rtlCol="0" anchor="t">
            <a:spAutoFit/>
          </a:bodyPr>
          <a:lstStyle/>
          <a:p>
            <a:pPr algn="l">
              <a:lnSpc>
                <a:spcPts val="8748"/>
              </a:lnSpc>
            </a:pPr>
            <a:r>
              <a:rPr lang="en-US" sz="8100">
                <a:solidFill>
                  <a:srgbClr val="404040"/>
                </a:solidFill>
                <a:latin typeface="Arial Bold"/>
              </a:rPr>
              <a:t>Présentation du projet</a:t>
            </a:r>
          </a:p>
        </p:txBody>
      </p:sp>
      <p:sp>
        <p:nvSpPr>
          <p:cNvPr id="17" name="TextBox 17"/>
          <p:cNvSpPr txBox="1"/>
          <p:nvPr/>
        </p:nvSpPr>
        <p:spPr>
          <a:xfrm>
            <a:off x="1343997" y="2919661"/>
            <a:ext cx="16743048" cy="6745605"/>
          </a:xfrm>
          <a:prstGeom prst="rect">
            <a:avLst/>
          </a:prstGeom>
        </p:spPr>
        <p:txBody>
          <a:bodyPr lIns="0" tIns="0" rIns="0" bIns="0" rtlCol="0" anchor="t">
            <a:spAutoFit/>
          </a:bodyPr>
          <a:lstStyle/>
          <a:p>
            <a:pPr algn="l">
              <a:lnSpc>
                <a:spcPts val="6719"/>
              </a:lnSpc>
            </a:pPr>
            <a:r>
              <a:rPr lang="en-US" sz="4800">
                <a:solidFill>
                  <a:srgbClr val="404040"/>
                </a:solidFill>
                <a:latin typeface="Canva Sans"/>
              </a:rPr>
              <a:t>    Un Marketplace en ligne est une plateforme numérique qui permet à des vendeurs tiers de proposer leurs produits ou services à un large public d'acheteurs potentiels. Contrairement à une boutique en ligne traditionnelle, un Marketplace rassemble des vendeurs indépendants sous un même toit virtuel, offrant ainsi aux consommateurs une plus grande variété de produits et de choix.</a:t>
            </a:r>
          </a:p>
        </p:txBody>
      </p:sp>
      <p:sp>
        <p:nvSpPr>
          <p:cNvPr id="18" name="Freeform 18"/>
          <p:cNvSpPr/>
          <p:nvPr/>
        </p:nvSpPr>
        <p:spPr>
          <a:xfrm>
            <a:off x="1117913" y="534709"/>
            <a:ext cx="532398" cy="1448172"/>
          </a:xfrm>
          <a:custGeom>
            <a:avLst/>
            <a:gdLst/>
            <a:ahLst/>
            <a:cxnLst/>
            <a:rect l="l" t="t" r="r" b="b"/>
            <a:pathLst>
              <a:path w="532398" h="1448172">
                <a:moveTo>
                  <a:pt x="0" y="0"/>
                </a:moveTo>
                <a:lnTo>
                  <a:pt x="532398" y="0"/>
                </a:lnTo>
                <a:lnTo>
                  <a:pt x="532398" y="1448173"/>
                </a:lnTo>
                <a:lnTo>
                  <a:pt x="0" y="14481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rot="-2162388">
            <a:off x="1205520" y="9160485"/>
            <a:ext cx="3641553" cy="577515"/>
            <a:chOff x="0" y="0"/>
            <a:chExt cx="4855404" cy="770020"/>
          </a:xfrm>
        </p:grpSpPr>
        <p:sp>
          <p:nvSpPr>
            <p:cNvPr id="4" name="Freeform 4"/>
            <p:cNvSpPr/>
            <p:nvPr/>
          </p:nvSpPr>
          <p:spPr>
            <a:xfrm>
              <a:off x="0" y="0"/>
              <a:ext cx="4855464" cy="770001"/>
            </a:xfrm>
            <a:custGeom>
              <a:avLst/>
              <a:gdLst/>
              <a:ahLst/>
              <a:cxnLst/>
              <a:rect l="l" t="t" r="r" b="b"/>
              <a:pathLst>
                <a:path w="4855464" h="770001">
                  <a:moveTo>
                    <a:pt x="3797173" y="0"/>
                  </a:moveTo>
                  <a:lnTo>
                    <a:pt x="4855464" y="770001"/>
                  </a:lnTo>
                  <a:lnTo>
                    <a:pt x="1058291" y="770001"/>
                  </a:lnTo>
                  <a:lnTo>
                    <a:pt x="0" y="0"/>
                  </a:lnTo>
                  <a:close/>
                </a:path>
              </a:pathLst>
            </a:custGeom>
            <a:solidFill>
              <a:srgbClr val="454545">
                <a:alpha val="29804"/>
              </a:srgbClr>
            </a:solidFill>
          </p:spPr>
        </p:sp>
      </p:grpSp>
      <p:sp>
        <p:nvSpPr>
          <p:cNvPr id="5" name="Freeform 5"/>
          <p:cNvSpPr/>
          <p:nvPr/>
        </p:nvSpPr>
        <p:spPr>
          <a:xfrm>
            <a:off x="851714" y="385681"/>
            <a:ext cx="532398" cy="1448172"/>
          </a:xfrm>
          <a:custGeom>
            <a:avLst/>
            <a:gdLst/>
            <a:ahLst/>
            <a:cxnLst/>
            <a:rect l="l" t="t" r="r" b="b"/>
            <a:pathLst>
              <a:path w="532398" h="1448172">
                <a:moveTo>
                  <a:pt x="0" y="0"/>
                </a:moveTo>
                <a:lnTo>
                  <a:pt x="532398" y="0"/>
                </a:lnTo>
                <a:lnTo>
                  <a:pt x="532398" y="1448172"/>
                </a:lnTo>
                <a:lnTo>
                  <a:pt x="0" y="14481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7177656" y="9395831"/>
            <a:ext cx="1130816" cy="631200"/>
            <a:chOff x="0" y="0"/>
            <a:chExt cx="1507754" cy="841600"/>
          </a:xfrm>
        </p:grpSpPr>
        <p:sp>
          <p:nvSpPr>
            <p:cNvPr id="7" name="Freeform 7"/>
            <p:cNvSpPr/>
            <p:nvPr/>
          </p:nvSpPr>
          <p:spPr>
            <a:xfrm>
              <a:off x="0" y="0"/>
              <a:ext cx="1507744" cy="841629"/>
            </a:xfrm>
            <a:custGeom>
              <a:avLst/>
              <a:gdLst/>
              <a:ahLst/>
              <a:cxnLst/>
              <a:rect l="l" t="t" r="r" b="b"/>
              <a:pathLst>
                <a:path w="1507744" h="841629">
                  <a:moveTo>
                    <a:pt x="0" y="0"/>
                  </a:moveTo>
                  <a:lnTo>
                    <a:pt x="1507744" y="0"/>
                  </a:lnTo>
                  <a:lnTo>
                    <a:pt x="1507744" y="841629"/>
                  </a:lnTo>
                  <a:lnTo>
                    <a:pt x="0" y="841629"/>
                  </a:lnTo>
                  <a:close/>
                </a:path>
              </a:pathLst>
            </a:custGeom>
            <a:solidFill>
              <a:srgbClr val="86ABD4"/>
            </a:solidFill>
          </p:spPr>
        </p:sp>
        <p:sp>
          <p:nvSpPr>
            <p:cNvPr id="8" name="TextBox 8"/>
            <p:cNvSpPr txBox="1"/>
            <p:nvPr/>
          </p:nvSpPr>
          <p:spPr>
            <a:xfrm>
              <a:off x="0" y="-57150"/>
              <a:ext cx="1507754" cy="898750"/>
            </a:xfrm>
            <a:prstGeom prst="rect">
              <a:avLst/>
            </a:prstGeom>
          </p:spPr>
          <p:txBody>
            <a:bodyPr lIns="50800" tIns="50800" rIns="50800" bIns="50800" rtlCol="0" anchor="ctr"/>
            <a:lstStyle/>
            <a:p>
              <a:pPr algn="r">
                <a:lnSpc>
                  <a:spcPts val="3240"/>
                </a:lnSpc>
              </a:pPr>
              <a:r>
                <a:rPr lang="en-US" sz="2700">
                  <a:solidFill>
                    <a:srgbClr val="000000"/>
                  </a:solidFill>
                  <a:latin typeface="Arial Bold"/>
                </a:rPr>
                <a:t>7</a:t>
              </a:r>
            </a:p>
          </p:txBody>
        </p:sp>
      </p:grpSp>
      <p:sp>
        <p:nvSpPr>
          <p:cNvPr id="9" name="Freeform 9"/>
          <p:cNvSpPr/>
          <p:nvPr/>
        </p:nvSpPr>
        <p:spPr>
          <a:xfrm>
            <a:off x="663168" y="6868027"/>
            <a:ext cx="6839314" cy="4780547"/>
          </a:xfrm>
          <a:custGeom>
            <a:avLst/>
            <a:gdLst/>
            <a:ahLst/>
            <a:cxnLst/>
            <a:rect l="l" t="t" r="r" b="b"/>
            <a:pathLst>
              <a:path w="6839314" h="4780547">
                <a:moveTo>
                  <a:pt x="0" y="0"/>
                </a:moveTo>
                <a:lnTo>
                  <a:pt x="6839314" y="0"/>
                </a:lnTo>
                <a:lnTo>
                  <a:pt x="6839314" y="4780546"/>
                </a:lnTo>
                <a:lnTo>
                  <a:pt x="0" y="478054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0711350" y="7006375"/>
            <a:ext cx="6836975" cy="4778911"/>
          </a:xfrm>
          <a:custGeom>
            <a:avLst/>
            <a:gdLst/>
            <a:ahLst/>
            <a:cxnLst/>
            <a:rect l="l" t="t" r="r" b="b"/>
            <a:pathLst>
              <a:path w="6836975" h="4778911">
                <a:moveTo>
                  <a:pt x="0" y="0"/>
                </a:moveTo>
                <a:lnTo>
                  <a:pt x="6836974" y="0"/>
                </a:lnTo>
                <a:lnTo>
                  <a:pt x="6836974" y="4778911"/>
                </a:lnTo>
                <a:lnTo>
                  <a:pt x="0" y="477891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6746091" y="2092432"/>
            <a:ext cx="4270196" cy="3051068"/>
          </a:xfrm>
          <a:custGeom>
            <a:avLst/>
            <a:gdLst/>
            <a:ahLst/>
            <a:cxnLst/>
            <a:rect l="l" t="t" r="r" b="b"/>
            <a:pathLst>
              <a:path w="4270196" h="3051068">
                <a:moveTo>
                  <a:pt x="0" y="0"/>
                </a:moveTo>
                <a:lnTo>
                  <a:pt x="4270197" y="0"/>
                </a:lnTo>
                <a:lnTo>
                  <a:pt x="4270197" y="3051068"/>
                </a:lnTo>
                <a:lnTo>
                  <a:pt x="0" y="3051068"/>
                </a:lnTo>
                <a:lnTo>
                  <a:pt x="0" y="0"/>
                </a:lnTo>
                <a:close/>
              </a:path>
            </a:pathLst>
          </a:custGeom>
          <a:blipFill>
            <a:blip r:embed="rId9"/>
            <a:stretch>
              <a:fillRect l="-30494" t="-16110" r="-35428"/>
            </a:stretch>
          </a:blipFill>
        </p:spPr>
      </p:sp>
      <p:sp>
        <p:nvSpPr>
          <p:cNvPr id="12" name="Freeform 12"/>
          <p:cNvSpPr/>
          <p:nvPr/>
        </p:nvSpPr>
        <p:spPr>
          <a:xfrm>
            <a:off x="10564037" y="4819724"/>
            <a:ext cx="4922114" cy="2550876"/>
          </a:xfrm>
          <a:custGeom>
            <a:avLst/>
            <a:gdLst/>
            <a:ahLst/>
            <a:cxnLst/>
            <a:rect l="l" t="t" r="r" b="b"/>
            <a:pathLst>
              <a:path w="4922114" h="2550876">
                <a:moveTo>
                  <a:pt x="0" y="0"/>
                </a:moveTo>
                <a:lnTo>
                  <a:pt x="4922113" y="0"/>
                </a:lnTo>
                <a:lnTo>
                  <a:pt x="4922113" y="2550877"/>
                </a:lnTo>
                <a:lnTo>
                  <a:pt x="0" y="2550877"/>
                </a:lnTo>
                <a:lnTo>
                  <a:pt x="0" y="0"/>
                </a:lnTo>
                <a:close/>
              </a:path>
            </a:pathLst>
          </a:custGeom>
          <a:blipFill>
            <a:blip r:embed="rId10"/>
            <a:stretch>
              <a:fillRect/>
            </a:stretch>
          </a:blipFill>
        </p:spPr>
      </p:sp>
      <p:sp>
        <p:nvSpPr>
          <p:cNvPr id="13" name="Freeform 13"/>
          <p:cNvSpPr/>
          <p:nvPr/>
        </p:nvSpPr>
        <p:spPr>
          <a:xfrm>
            <a:off x="2690184" y="4800674"/>
            <a:ext cx="5738754" cy="3103178"/>
          </a:xfrm>
          <a:custGeom>
            <a:avLst/>
            <a:gdLst/>
            <a:ahLst/>
            <a:cxnLst/>
            <a:rect l="l" t="t" r="r" b="b"/>
            <a:pathLst>
              <a:path w="5738754" h="3103178">
                <a:moveTo>
                  <a:pt x="0" y="0"/>
                </a:moveTo>
                <a:lnTo>
                  <a:pt x="5738754" y="0"/>
                </a:lnTo>
                <a:lnTo>
                  <a:pt x="5738754" y="3103178"/>
                </a:lnTo>
                <a:lnTo>
                  <a:pt x="0" y="3103178"/>
                </a:lnTo>
                <a:lnTo>
                  <a:pt x="0" y="0"/>
                </a:lnTo>
                <a:close/>
              </a:path>
            </a:pathLst>
          </a:custGeom>
          <a:blipFill>
            <a:blip r:embed="rId11"/>
            <a:stretch>
              <a:fillRect/>
            </a:stretch>
          </a:blipFill>
        </p:spPr>
      </p:sp>
      <p:sp>
        <p:nvSpPr>
          <p:cNvPr id="14" name="TextBox 14"/>
          <p:cNvSpPr txBox="1"/>
          <p:nvPr/>
        </p:nvSpPr>
        <p:spPr>
          <a:xfrm>
            <a:off x="1736322" y="538834"/>
            <a:ext cx="13385233" cy="1295019"/>
          </a:xfrm>
          <a:prstGeom prst="rect">
            <a:avLst/>
          </a:prstGeom>
        </p:spPr>
        <p:txBody>
          <a:bodyPr lIns="0" tIns="0" rIns="0" bIns="0" rtlCol="0" anchor="t">
            <a:spAutoFit/>
          </a:bodyPr>
          <a:lstStyle/>
          <a:p>
            <a:pPr algn="l">
              <a:lnSpc>
                <a:spcPts val="8748"/>
              </a:lnSpc>
            </a:pPr>
            <a:r>
              <a:rPr lang="en-US" sz="8100">
                <a:solidFill>
                  <a:srgbClr val="404040"/>
                </a:solidFill>
                <a:latin typeface="Arial Bold"/>
              </a:rPr>
              <a:t>Technologies utilisées </a:t>
            </a:r>
          </a:p>
        </p:txBody>
      </p:sp>
      <p:grpSp>
        <p:nvGrpSpPr>
          <p:cNvPr id="15" name="Group 15"/>
          <p:cNvGrpSpPr/>
          <p:nvPr/>
        </p:nvGrpSpPr>
        <p:grpSpPr>
          <a:xfrm rot="-2162388">
            <a:off x="13137385" y="1079952"/>
            <a:ext cx="5507798" cy="577515"/>
            <a:chOff x="0" y="0"/>
            <a:chExt cx="7343730" cy="770020"/>
          </a:xfrm>
        </p:grpSpPr>
        <p:sp>
          <p:nvSpPr>
            <p:cNvPr id="16" name="Freeform 16"/>
            <p:cNvSpPr/>
            <p:nvPr/>
          </p:nvSpPr>
          <p:spPr>
            <a:xfrm>
              <a:off x="0" y="0"/>
              <a:ext cx="7343775" cy="770001"/>
            </a:xfrm>
            <a:custGeom>
              <a:avLst/>
              <a:gdLst/>
              <a:ahLst/>
              <a:cxnLst/>
              <a:rect l="l" t="t" r="r" b="b"/>
              <a:pathLst>
                <a:path w="7343775" h="770001">
                  <a:moveTo>
                    <a:pt x="6285484" y="0"/>
                  </a:moveTo>
                  <a:lnTo>
                    <a:pt x="7343775" y="770001"/>
                  </a:lnTo>
                  <a:lnTo>
                    <a:pt x="1058291" y="770001"/>
                  </a:lnTo>
                  <a:lnTo>
                    <a:pt x="0" y="0"/>
                  </a:lnTo>
                  <a:close/>
                </a:path>
              </a:pathLst>
            </a:custGeom>
            <a:solidFill>
              <a:srgbClr val="86ABD4"/>
            </a:solidFill>
          </p:spPr>
        </p:sp>
      </p:grpSp>
      <p:grpSp>
        <p:nvGrpSpPr>
          <p:cNvPr id="17" name="Group 17"/>
          <p:cNvGrpSpPr/>
          <p:nvPr/>
        </p:nvGrpSpPr>
        <p:grpSpPr>
          <a:xfrm rot="-2162388">
            <a:off x="15310601" y="1244327"/>
            <a:ext cx="3480344" cy="577515"/>
            <a:chOff x="0" y="0"/>
            <a:chExt cx="4640458" cy="770020"/>
          </a:xfrm>
        </p:grpSpPr>
        <p:sp>
          <p:nvSpPr>
            <p:cNvPr id="18" name="Freeform 18"/>
            <p:cNvSpPr/>
            <p:nvPr/>
          </p:nvSpPr>
          <p:spPr>
            <a:xfrm>
              <a:off x="0" y="0"/>
              <a:ext cx="4640453" cy="770001"/>
            </a:xfrm>
            <a:custGeom>
              <a:avLst/>
              <a:gdLst/>
              <a:ahLst/>
              <a:cxnLst/>
              <a:rect l="l" t="t" r="r" b="b"/>
              <a:pathLst>
                <a:path w="4640453" h="770001">
                  <a:moveTo>
                    <a:pt x="4640453" y="0"/>
                  </a:moveTo>
                  <a:lnTo>
                    <a:pt x="4080129" y="770001"/>
                  </a:lnTo>
                  <a:lnTo>
                    <a:pt x="1058291" y="770001"/>
                  </a:lnTo>
                  <a:lnTo>
                    <a:pt x="0" y="0"/>
                  </a:lnTo>
                  <a:close/>
                </a:path>
              </a:pathLst>
            </a:custGeom>
            <a:solidFill>
              <a:srgbClr val="86ABD4"/>
            </a:solidFill>
          </p:spPr>
        </p:sp>
      </p:grpSp>
      <p:grpSp>
        <p:nvGrpSpPr>
          <p:cNvPr id="19" name="Group 19"/>
          <p:cNvGrpSpPr/>
          <p:nvPr/>
        </p:nvGrpSpPr>
        <p:grpSpPr>
          <a:xfrm rot="-2162388">
            <a:off x="14907306" y="31081"/>
            <a:ext cx="1880967" cy="577515"/>
            <a:chOff x="0" y="0"/>
            <a:chExt cx="2507956" cy="770020"/>
          </a:xfrm>
        </p:grpSpPr>
        <p:sp>
          <p:nvSpPr>
            <p:cNvPr id="20" name="Freeform 20"/>
            <p:cNvSpPr/>
            <p:nvPr/>
          </p:nvSpPr>
          <p:spPr>
            <a:xfrm>
              <a:off x="0" y="0"/>
              <a:ext cx="2507996" cy="770001"/>
            </a:xfrm>
            <a:custGeom>
              <a:avLst/>
              <a:gdLst/>
              <a:ahLst/>
              <a:cxnLst/>
              <a:rect l="l" t="t" r="r" b="b"/>
              <a:pathLst>
                <a:path w="2507996" h="770001">
                  <a:moveTo>
                    <a:pt x="1449705" y="0"/>
                  </a:moveTo>
                  <a:lnTo>
                    <a:pt x="2507996" y="770001"/>
                  </a:lnTo>
                  <a:lnTo>
                    <a:pt x="1058291" y="770001"/>
                  </a:lnTo>
                  <a:lnTo>
                    <a:pt x="0" y="0"/>
                  </a:lnTo>
                  <a:close/>
                </a:path>
              </a:pathLst>
            </a:custGeom>
            <a:solidFill>
              <a:srgbClr val="86ABD4"/>
            </a:solidFill>
          </p:spPr>
        </p:sp>
      </p:gr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rot="-2986533">
            <a:off x="-809216" y="5015947"/>
            <a:ext cx="3622373" cy="5688398"/>
            <a:chOff x="0" y="0"/>
            <a:chExt cx="4829830" cy="7584530"/>
          </a:xfrm>
        </p:grpSpPr>
        <p:sp>
          <p:nvSpPr>
            <p:cNvPr id="4" name="Freeform 4"/>
            <p:cNvSpPr/>
            <p:nvPr/>
          </p:nvSpPr>
          <p:spPr>
            <a:xfrm>
              <a:off x="0" y="0"/>
              <a:ext cx="4829810" cy="7584567"/>
            </a:xfrm>
            <a:custGeom>
              <a:avLst/>
              <a:gdLst/>
              <a:ahLst/>
              <a:cxnLst/>
              <a:rect l="l" t="t" r="r" b="b"/>
              <a:pathLst>
                <a:path w="4829810" h="7584567">
                  <a:moveTo>
                    <a:pt x="4829810" y="0"/>
                  </a:moveTo>
                  <a:lnTo>
                    <a:pt x="4829810" y="7584567"/>
                  </a:lnTo>
                  <a:lnTo>
                    <a:pt x="1384427" y="7584567"/>
                  </a:lnTo>
                  <a:lnTo>
                    <a:pt x="0" y="5947791"/>
                  </a:lnTo>
                  <a:lnTo>
                    <a:pt x="3205353" y="5947791"/>
                  </a:lnTo>
                  <a:lnTo>
                    <a:pt x="3205353" y="1374013"/>
                  </a:lnTo>
                  <a:close/>
                </a:path>
              </a:pathLst>
            </a:custGeom>
            <a:solidFill>
              <a:srgbClr val="F8BA16">
                <a:alpha val="16863"/>
              </a:srgbClr>
            </a:solidFill>
          </p:spPr>
        </p:sp>
      </p:grpSp>
      <p:grpSp>
        <p:nvGrpSpPr>
          <p:cNvPr id="5" name="Group 5"/>
          <p:cNvGrpSpPr/>
          <p:nvPr/>
        </p:nvGrpSpPr>
        <p:grpSpPr>
          <a:xfrm rot="-2981771">
            <a:off x="15972383" y="-1342194"/>
            <a:ext cx="2047938" cy="3178684"/>
            <a:chOff x="0" y="0"/>
            <a:chExt cx="2730584" cy="4238246"/>
          </a:xfrm>
        </p:grpSpPr>
        <p:sp>
          <p:nvSpPr>
            <p:cNvPr id="6" name="Freeform 6"/>
            <p:cNvSpPr/>
            <p:nvPr/>
          </p:nvSpPr>
          <p:spPr>
            <a:xfrm>
              <a:off x="0" y="0"/>
              <a:ext cx="2730627" cy="4238244"/>
            </a:xfrm>
            <a:custGeom>
              <a:avLst/>
              <a:gdLst/>
              <a:ahLst/>
              <a:cxnLst/>
              <a:rect l="l" t="t" r="r" b="b"/>
              <a:pathLst>
                <a:path w="2730627" h="4238244">
                  <a:moveTo>
                    <a:pt x="0" y="0"/>
                  </a:moveTo>
                  <a:lnTo>
                    <a:pt x="2730627" y="3219323"/>
                  </a:lnTo>
                  <a:lnTo>
                    <a:pt x="1529334" y="4238244"/>
                  </a:lnTo>
                  <a:lnTo>
                    <a:pt x="0" y="4238244"/>
                  </a:lnTo>
                  <a:close/>
                </a:path>
              </a:pathLst>
            </a:custGeom>
            <a:solidFill>
              <a:srgbClr val="F26101">
                <a:alpha val="11765"/>
              </a:srgbClr>
            </a:solidFill>
          </p:spPr>
        </p:sp>
      </p:grpSp>
      <p:sp>
        <p:nvSpPr>
          <p:cNvPr id="7" name="Freeform 7"/>
          <p:cNvSpPr/>
          <p:nvPr/>
        </p:nvSpPr>
        <p:spPr>
          <a:xfrm>
            <a:off x="13086623" y="4705737"/>
            <a:ext cx="677928" cy="677928"/>
          </a:xfrm>
          <a:custGeom>
            <a:avLst/>
            <a:gdLst/>
            <a:ahLst/>
            <a:cxnLst/>
            <a:rect l="l" t="t" r="r" b="b"/>
            <a:pathLst>
              <a:path w="677928" h="677928">
                <a:moveTo>
                  <a:pt x="0" y="0"/>
                </a:moveTo>
                <a:lnTo>
                  <a:pt x="677928" y="0"/>
                </a:lnTo>
                <a:lnTo>
                  <a:pt x="677928" y="677928"/>
                </a:lnTo>
                <a:lnTo>
                  <a:pt x="0" y="6779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7514090" y="4400900"/>
            <a:ext cx="475641" cy="629457"/>
          </a:xfrm>
          <a:custGeom>
            <a:avLst/>
            <a:gdLst/>
            <a:ahLst/>
            <a:cxnLst/>
            <a:rect l="l" t="t" r="r" b="b"/>
            <a:pathLst>
              <a:path w="475641" h="629457">
                <a:moveTo>
                  <a:pt x="0" y="0"/>
                </a:moveTo>
                <a:lnTo>
                  <a:pt x="475641" y="0"/>
                </a:lnTo>
                <a:lnTo>
                  <a:pt x="475641" y="629456"/>
                </a:lnTo>
                <a:lnTo>
                  <a:pt x="0" y="6294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4553192" y="4162317"/>
            <a:ext cx="647508" cy="658314"/>
          </a:xfrm>
          <a:custGeom>
            <a:avLst/>
            <a:gdLst/>
            <a:ahLst/>
            <a:cxnLst/>
            <a:rect l="l" t="t" r="r" b="b"/>
            <a:pathLst>
              <a:path w="647508" h="658314">
                <a:moveTo>
                  <a:pt x="0" y="0"/>
                </a:moveTo>
                <a:lnTo>
                  <a:pt x="647508" y="0"/>
                </a:lnTo>
                <a:lnTo>
                  <a:pt x="647508" y="658314"/>
                </a:lnTo>
                <a:lnTo>
                  <a:pt x="0" y="6583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10048141" y="4400899"/>
            <a:ext cx="982765" cy="982765"/>
          </a:xfrm>
          <a:custGeom>
            <a:avLst/>
            <a:gdLst/>
            <a:ahLst/>
            <a:cxnLst/>
            <a:rect l="l" t="t" r="r" b="b"/>
            <a:pathLst>
              <a:path w="982765" h="982765">
                <a:moveTo>
                  <a:pt x="0" y="0"/>
                </a:moveTo>
                <a:lnTo>
                  <a:pt x="982765" y="0"/>
                </a:lnTo>
                <a:lnTo>
                  <a:pt x="982765" y="982765"/>
                </a:lnTo>
                <a:lnTo>
                  <a:pt x="0" y="98276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a:off x="15850938" y="5014390"/>
            <a:ext cx="760395" cy="386828"/>
          </a:xfrm>
          <a:custGeom>
            <a:avLst/>
            <a:gdLst/>
            <a:ahLst/>
            <a:cxnLst/>
            <a:rect l="l" t="t" r="r" b="b"/>
            <a:pathLst>
              <a:path w="760395" h="386828">
                <a:moveTo>
                  <a:pt x="0" y="0"/>
                </a:moveTo>
                <a:lnTo>
                  <a:pt x="760395" y="0"/>
                </a:lnTo>
                <a:lnTo>
                  <a:pt x="760395" y="386828"/>
                </a:lnTo>
                <a:lnTo>
                  <a:pt x="0" y="38682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2" name="Freeform 12"/>
          <p:cNvSpPr/>
          <p:nvPr/>
        </p:nvSpPr>
        <p:spPr>
          <a:xfrm>
            <a:off x="6853954" y="2927592"/>
            <a:ext cx="2510376" cy="2510376"/>
          </a:xfrm>
          <a:custGeom>
            <a:avLst/>
            <a:gdLst/>
            <a:ahLst/>
            <a:cxnLst/>
            <a:rect l="l" t="t" r="r" b="b"/>
            <a:pathLst>
              <a:path w="2510376" h="2510376">
                <a:moveTo>
                  <a:pt x="0" y="0"/>
                </a:moveTo>
                <a:lnTo>
                  <a:pt x="2510376" y="0"/>
                </a:lnTo>
                <a:lnTo>
                  <a:pt x="2510376" y="2510376"/>
                </a:lnTo>
                <a:lnTo>
                  <a:pt x="0" y="2510376"/>
                </a:lnTo>
                <a:lnTo>
                  <a:pt x="0" y="0"/>
                </a:lnTo>
                <a:close/>
              </a:path>
            </a:pathLst>
          </a:custGeom>
          <a:blipFill>
            <a:blip r:embed="rId13"/>
            <a:stretch>
              <a:fillRect/>
            </a:stretch>
          </a:blipFill>
        </p:spPr>
      </p:sp>
      <p:sp>
        <p:nvSpPr>
          <p:cNvPr id="13" name="Freeform 13"/>
          <p:cNvSpPr/>
          <p:nvPr/>
        </p:nvSpPr>
        <p:spPr>
          <a:xfrm>
            <a:off x="14956253" y="2888391"/>
            <a:ext cx="2657475" cy="2771775"/>
          </a:xfrm>
          <a:custGeom>
            <a:avLst/>
            <a:gdLst/>
            <a:ahLst/>
            <a:cxnLst/>
            <a:rect l="l" t="t" r="r" b="b"/>
            <a:pathLst>
              <a:path w="2657475" h="2771775">
                <a:moveTo>
                  <a:pt x="0" y="0"/>
                </a:moveTo>
                <a:lnTo>
                  <a:pt x="2657475" y="0"/>
                </a:lnTo>
                <a:lnTo>
                  <a:pt x="2657475" y="2771775"/>
                </a:lnTo>
                <a:lnTo>
                  <a:pt x="0" y="2771775"/>
                </a:lnTo>
                <a:lnTo>
                  <a:pt x="0" y="0"/>
                </a:lnTo>
                <a:close/>
              </a:path>
            </a:pathLst>
          </a:custGeom>
          <a:blipFill>
            <a:blip r:embed="rId14"/>
            <a:stretch>
              <a:fillRect/>
            </a:stretch>
          </a:blipFill>
        </p:spPr>
      </p:sp>
      <p:grpSp>
        <p:nvGrpSpPr>
          <p:cNvPr id="14" name="Group 14"/>
          <p:cNvGrpSpPr/>
          <p:nvPr/>
        </p:nvGrpSpPr>
        <p:grpSpPr>
          <a:xfrm>
            <a:off x="16520614" y="9395831"/>
            <a:ext cx="1767386" cy="631200"/>
            <a:chOff x="0" y="0"/>
            <a:chExt cx="2356514" cy="841600"/>
          </a:xfrm>
        </p:grpSpPr>
        <p:sp>
          <p:nvSpPr>
            <p:cNvPr id="15" name="Freeform 15"/>
            <p:cNvSpPr/>
            <p:nvPr/>
          </p:nvSpPr>
          <p:spPr>
            <a:xfrm>
              <a:off x="0" y="0"/>
              <a:ext cx="2356485" cy="841629"/>
            </a:xfrm>
            <a:custGeom>
              <a:avLst/>
              <a:gdLst/>
              <a:ahLst/>
              <a:cxnLst/>
              <a:rect l="l" t="t" r="r" b="b"/>
              <a:pathLst>
                <a:path w="2356485" h="841629">
                  <a:moveTo>
                    <a:pt x="0" y="0"/>
                  </a:moveTo>
                  <a:lnTo>
                    <a:pt x="2356485" y="0"/>
                  </a:lnTo>
                  <a:lnTo>
                    <a:pt x="2356485" y="841629"/>
                  </a:lnTo>
                  <a:lnTo>
                    <a:pt x="0" y="841629"/>
                  </a:lnTo>
                  <a:close/>
                </a:path>
              </a:pathLst>
            </a:custGeom>
            <a:solidFill>
              <a:srgbClr val="86ABD4"/>
            </a:solidFill>
          </p:spPr>
        </p:sp>
        <p:sp>
          <p:nvSpPr>
            <p:cNvPr id="16" name="TextBox 16"/>
            <p:cNvSpPr txBox="1"/>
            <p:nvPr/>
          </p:nvSpPr>
          <p:spPr>
            <a:xfrm>
              <a:off x="0" y="-57150"/>
              <a:ext cx="2356514" cy="898750"/>
            </a:xfrm>
            <a:prstGeom prst="rect">
              <a:avLst/>
            </a:prstGeom>
          </p:spPr>
          <p:txBody>
            <a:bodyPr lIns="50800" tIns="50800" rIns="50800" bIns="50800" rtlCol="0" anchor="ctr"/>
            <a:lstStyle/>
            <a:p>
              <a:pPr algn="r">
                <a:lnSpc>
                  <a:spcPts val="3240"/>
                </a:lnSpc>
              </a:pPr>
              <a:r>
                <a:rPr lang="en-US" sz="2700">
                  <a:solidFill>
                    <a:srgbClr val="000000"/>
                  </a:solidFill>
                  <a:latin typeface="Arial Bold"/>
                </a:rPr>
                <a:t>8</a:t>
              </a:r>
            </a:p>
          </p:txBody>
        </p:sp>
      </p:grpSp>
      <p:grpSp>
        <p:nvGrpSpPr>
          <p:cNvPr id="17" name="Group 17"/>
          <p:cNvGrpSpPr/>
          <p:nvPr/>
        </p:nvGrpSpPr>
        <p:grpSpPr>
          <a:xfrm>
            <a:off x="1975072" y="5729794"/>
            <a:ext cx="3407097" cy="580717"/>
            <a:chOff x="0" y="0"/>
            <a:chExt cx="4542796" cy="774290"/>
          </a:xfrm>
        </p:grpSpPr>
        <p:sp>
          <p:nvSpPr>
            <p:cNvPr id="18" name="Freeform 18"/>
            <p:cNvSpPr/>
            <p:nvPr/>
          </p:nvSpPr>
          <p:spPr>
            <a:xfrm>
              <a:off x="0" y="0"/>
              <a:ext cx="4542790" cy="774319"/>
            </a:xfrm>
            <a:custGeom>
              <a:avLst/>
              <a:gdLst/>
              <a:ahLst/>
              <a:cxnLst/>
              <a:rect l="l" t="t" r="r" b="b"/>
              <a:pathLst>
                <a:path w="4542790" h="774319">
                  <a:moveTo>
                    <a:pt x="0" y="387096"/>
                  </a:moveTo>
                  <a:cubicBezTo>
                    <a:pt x="0" y="600964"/>
                    <a:pt x="1016889" y="774319"/>
                    <a:pt x="2271395" y="774319"/>
                  </a:cubicBezTo>
                  <a:cubicBezTo>
                    <a:pt x="3525901" y="774319"/>
                    <a:pt x="4542790" y="600964"/>
                    <a:pt x="4542790" y="387096"/>
                  </a:cubicBezTo>
                  <a:cubicBezTo>
                    <a:pt x="4542790" y="173228"/>
                    <a:pt x="3525901" y="0"/>
                    <a:pt x="2271395" y="0"/>
                  </a:cubicBezTo>
                  <a:cubicBezTo>
                    <a:pt x="1016889" y="0"/>
                    <a:pt x="0" y="173355"/>
                    <a:pt x="0" y="387096"/>
                  </a:cubicBezTo>
                  <a:close/>
                </a:path>
              </a:pathLst>
            </a:custGeom>
            <a:solidFill>
              <a:srgbClr val="404040">
                <a:alpha val="57647"/>
              </a:srgbClr>
            </a:solidFill>
          </p:spPr>
        </p:sp>
      </p:grpSp>
      <p:grpSp>
        <p:nvGrpSpPr>
          <p:cNvPr id="19" name="Group 19"/>
          <p:cNvGrpSpPr/>
          <p:nvPr/>
        </p:nvGrpSpPr>
        <p:grpSpPr>
          <a:xfrm>
            <a:off x="6611466" y="5697027"/>
            <a:ext cx="3301476" cy="580717"/>
            <a:chOff x="0" y="0"/>
            <a:chExt cx="4401968" cy="774290"/>
          </a:xfrm>
        </p:grpSpPr>
        <p:sp>
          <p:nvSpPr>
            <p:cNvPr id="20" name="Freeform 20"/>
            <p:cNvSpPr/>
            <p:nvPr/>
          </p:nvSpPr>
          <p:spPr>
            <a:xfrm>
              <a:off x="0" y="0"/>
              <a:ext cx="4401947" cy="774319"/>
            </a:xfrm>
            <a:custGeom>
              <a:avLst/>
              <a:gdLst/>
              <a:ahLst/>
              <a:cxnLst/>
              <a:rect l="l" t="t" r="r" b="b"/>
              <a:pathLst>
                <a:path w="4401947" h="774319">
                  <a:moveTo>
                    <a:pt x="0" y="387096"/>
                  </a:moveTo>
                  <a:cubicBezTo>
                    <a:pt x="0" y="600964"/>
                    <a:pt x="985393" y="774319"/>
                    <a:pt x="2201037" y="774319"/>
                  </a:cubicBezTo>
                  <a:cubicBezTo>
                    <a:pt x="3416681" y="774319"/>
                    <a:pt x="4401947" y="600964"/>
                    <a:pt x="4401947" y="387096"/>
                  </a:cubicBezTo>
                  <a:cubicBezTo>
                    <a:pt x="4401947" y="173228"/>
                    <a:pt x="3416554" y="0"/>
                    <a:pt x="2201037" y="0"/>
                  </a:cubicBezTo>
                  <a:cubicBezTo>
                    <a:pt x="985520" y="0"/>
                    <a:pt x="0" y="173355"/>
                    <a:pt x="0" y="387096"/>
                  </a:cubicBezTo>
                  <a:close/>
                </a:path>
              </a:pathLst>
            </a:custGeom>
            <a:solidFill>
              <a:srgbClr val="404040">
                <a:alpha val="57647"/>
              </a:srgbClr>
            </a:solidFill>
          </p:spPr>
        </p:sp>
      </p:grpSp>
      <p:grpSp>
        <p:nvGrpSpPr>
          <p:cNvPr id="21" name="Group 21"/>
          <p:cNvGrpSpPr/>
          <p:nvPr/>
        </p:nvGrpSpPr>
        <p:grpSpPr>
          <a:xfrm>
            <a:off x="10711797" y="5707095"/>
            <a:ext cx="3387294" cy="580717"/>
            <a:chOff x="0" y="0"/>
            <a:chExt cx="4516392" cy="774290"/>
          </a:xfrm>
        </p:grpSpPr>
        <p:sp>
          <p:nvSpPr>
            <p:cNvPr id="22" name="Freeform 22"/>
            <p:cNvSpPr/>
            <p:nvPr/>
          </p:nvSpPr>
          <p:spPr>
            <a:xfrm>
              <a:off x="0" y="0"/>
              <a:ext cx="4516374" cy="774319"/>
            </a:xfrm>
            <a:custGeom>
              <a:avLst/>
              <a:gdLst/>
              <a:ahLst/>
              <a:cxnLst/>
              <a:rect l="l" t="t" r="r" b="b"/>
              <a:pathLst>
                <a:path w="4516374" h="774319">
                  <a:moveTo>
                    <a:pt x="0" y="387096"/>
                  </a:moveTo>
                  <a:cubicBezTo>
                    <a:pt x="0" y="600964"/>
                    <a:pt x="1011047" y="774319"/>
                    <a:pt x="2258187" y="774319"/>
                  </a:cubicBezTo>
                  <a:cubicBezTo>
                    <a:pt x="3505327" y="774319"/>
                    <a:pt x="4516374" y="600964"/>
                    <a:pt x="4516374" y="387096"/>
                  </a:cubicBezTo>
                  <a:cubicBezTo>
                    <a:pt x="4516374" y="173228"/>
                    <a:pt x="3505327" y="0"/>
                    <a:pt x="2258187" y="0"/>
                  </a:cubicBezTo>
                  <a:cubicBezTo>
                    <a:pt x="1011047" y="0"/>
                    <a:pt x="0" y="173355"/>
                    <a:pt x="0" y="387096"/>
                  </a:cubicBezTo>
                  <a:close/>
                </a:path>
              </a:pathLst>
            </a:custGeom>
            <a:solidFill>
              <a:srgbClr val="404040">
                <a:alpha val="57647"/>
              </a:srgbClr>
            </a:solidFill>
          </p:spPr>
        </p:sp>
      </p:grpSp>
      <p:grpSp>
        <p:nvGrpSpPr>
          <p:cNvPr id="23" name="Group 23"/>
          <p:cNvGrpSpPr/>
          <p:nvPr/>
        </p:nvGrpSpPr>
        <p:grpSpPr>
          <a:xfrm>
            <a:off x="14523627" y="5659581"/>
            <a:ext cx="3415017" cy="580717"/>
            <a:chOff x="0" y="0"/>
            <a:chExt cx="4553356" cy="774290"/>
          </a:xfrm>
        </p:grpSpPr>
        <p:sp>
          <p:nvSpPr>
            <p:cNvPr id="24" name="Freeform 24"/>
            <p:cNvSpPr/>
            <p:nvPr/>
          </p:nvSpPr>
          <p:spPr>
            <a:xfrm>
              <a:off x="0" y="0"/>
              <a:ext cx="4553331" cy="774319"/>
            </a:xfrm>
            <a:custGeom>
              <a:avLst/>
              <a:gdLst/>
              <a:ahLst/>
              <a:cxnLst/>
              <a:rect l="l" t="t" r="r" b="b"/>
              <a:pathLst>
                <a:path w="4553331" h="774319">
                  <a:moveTo>
                    <a:pt x="0" y="387096"/>
                  </a:moveTo>
                  <a:cubicBezTo>
                    <a:pt x="0" y="600964"/>
                    <a:pt x="1019302" y="774319"/>
                    <a:pt x="2276729" y="774319"/>
                  </a:cubicBezTo>
                  <a:cubicBezTo>
                    <a:pt x="3534156" y="774319"/>
                    <a:pt x="4553331" y="600964"/>
                    <a:pt x="4553331" y="387096"/>
                  </a:cubicBezTo>
                  <a:cubicBezTo>
                    <a:pt x="4553331" y="173228"/>
                    <a:pt x="3534029" y="0"/>
                    <a:pt x="2276729" y="0"/>
                  </a:cubicBezTo>
                  <a:cubicBezTo>
                    <a:pt x="1019429" y="0"/>
                    <a:pt x="0" y="173355"/>
                    <a:pt x="0" y="387096"/>
                  </a:cubicBezTo>
                  <a:close/>
                </a:path>
              </a:pathLst>
            </a:custGeom>
            <a:solidFill>
              <a:srgbClr val="404040">
                <a:alpha val="57647"/>
              </a:srgbClr>
            </a:solidFill>
          </p:spPr>
        </p:sp>
      </p:grpSp>
      <p:sp>
        <p:nvSpPr>
          <p:cNvPr id="25" name="Freeform 25"/>
          <p:cNvSpPr/>
          <p:nvPr/>
        </p:nvSpPr>
        <p:spPr>
          <a:xfrm>
            <a:off x="1442674" y="459897"/>
            <a:ext cx="532398" cy="1448172"/>
          </a:xfrm>
          <a:custGeom>
            <a:avLst/>
            <a:gdLst/>
            <a:ahLst/>
            <a:cxnLst/>
            <a:rect l="l" t="t" r="r" b="b"/>
            <a:pathLst>
              <a:path w="532398" h="1448172">
                <a:moveTo>
                  <a:pt x="0" y="0"/>
                </a:moveTo>
                <a:lnTo>
                  <a:pt x="532398" y="0"/>
                </a:lnTo>
                <a:lnTo>
                  <a:pt x="532398" y="1448172"/>
                </a:lnTo>
                <a:lnTo>
                  <a:pt x="0" y="144817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6" name="Freeform 26"/>
          <p:cNvSpPr/>
          <p:nvPr/>
        </p:nvSpPr>
        <p:spPr>
          <a:xfrm>
            <a:off x="2351785" y="3201975"/>
            <a:ext cx="2444769" cy="2397848"/>
          </a:xfrm>
          <a:custGeom>
            <a:avLst/>
            <a:gdLst/>
            <a:ahLst/>
            <a:cxnLst/>
            <a:rect l="l" t="t" r="r" b="b"/>
            <a:pathLst>
              <a:path w="2444769" h="2397848">
                <a:moveTo>
                  <a:pt x="0" y="0"/>
                </a:moveTo>
                <a:lnTo>
                  <a:pt x="2444769" y="0"/>
                </a:lnTo>
                <a:lnTo>
                  <a:pt x="2444769" y="2397848"/>
                </a:lnTo>
                <a:lnTo>
                  <a:pt x="0" y="2397848"/>
                </a:lnTo>
                <a:lnTo>
                  <a:pt x="0" y="0"/>
                </a:lnTo>
                <a:close/>
              </a:path>
            </a:pathLst>
          </a:custGeom>
          <a:blipFill>
            <a:blip r:embed="rId17"/>
            <a:stretch>
              <a:fillRect t="-1407" b="-548"/>
            </a:stretch>
          </a:blipFill>
        </p:spPr>
      </p:sp>
      <p:sp>
        <p:nvSpPr>
          <p:cNvPr id="27" name="Freeform 27"/>
          <p:cNvSpPr/>
          <p:nvPr/>
        </p:nvSpPr>
        <p:spPr>
          <a:xfrm>
            <a:off x="10962836" y="2946642"/>
            <a:ext cx="2510376" cy="2510376"/>
          </a:xfrm>
          <a:custGeom>
            <a:avLst/>
            <a:gdLst/>
            <a:ahLst/>
            <a:cxnLst/>
            <a:rect l="l" t="t" r="r" b="b"/>
            <a:pathLst>
              <a:path w="2510376" h="2510376">
                <a:moveTo>
                  <a:pt x="0" y="0"/>
                </a:moveTo>
                <a:lnTo>
                  <a:pt x="2510376" y="0"/>
                </a:lnTo>
                <a:lnTo>
                  <a:pt x="2510376" y="2510376"/>
                </a:lnTo>
                <a:lnTo>
                  <a:pt x="0" y="2510376"/>
                </a:lnTo>
                <a:lnTo>
                  <a:pt x="0" y="0"/>
                </a:lnTo>
                <a:close/>
              </a:path>
            </a:pathLst>
          </a:custGeom>
          <a:blipFill>
            <a:blip r:embed="rId18"/>
            <a:stretch>
              <a:fillRect/>
            </a:stretch>
          </a:blipFill>
        </p:spPr>
      </p:sp>
      <p:sp>
        <p:nvSpPr>
          <p:cNvPr id="28" name="TextBox 28"/>
          <p:cNvSpPr txBox="1"/>
          <p:nvPr/>
        </p:nvSpPr>
        <p:spPr>
          <a:xfrm>
            <a:off x="1975072" y="6562998"/>
            <a:ext cx="3631083" cy="1276350"/>
          </a:xfrm>
          <a:prstGeom prst="rect">
            <a:avLst/>
          </a:prstGeom>
        </p:spPr>
        <p:txBody>
          <a:bodyPr lIns="0" tIns="0" rIns="0" bIns="0" rtlCol="0" anchor="t">
            <a:spAutoFit/>
          </a:bodyPr>
          <a:lstStyle/>
          <a:p>
            <a:pPr algn="ctr">
              <a:lnSpc>
                <a:spcPts val="4799"/>
              </a:lnSpc>
            </a:pPr>
            <a:r>
              <a:rPr lang="en-US" sz="3999">
                <a:solidFill>
                  <a:srgbClr val="262626"/>
                </a:solidFill>
                <a:latin typeface="Arial Bold"/>
              </a:rPr>
              <a:t>MySql Workbench </a:t>
            </a:r>
          </a:p>
        </p:txBody>
      </p:sp>
      <p:sp>
        <p:nvSpPr>
          <p:cNvPr id="29" name="TextBox 29"/>
          <p:cNvSpPr txBox="1"/>
          <p:nvPr/>
        </p:nvSpPr>
        <p:spPr>
          <a:xfrm>
            <a:off x="7078759" y="6765836"/>
            <a:ext cx="2366891" cy="676275"/>
          </a:xfrm>
          <a:prstGeom prst="rect">
            <a:avLst/>
          </a:prstGeom>
        </p:spPr>
        <p:txBody>
          <a:bodyPr lIns="0" tIns="0" rIns="0" bIns="0" rtlCol="0" anchor="t">
            <a:spAutoFit/>
          </a:bodyPr>
          <a:lstStyle/>
          <a:p>
            <a:pPr algn="ctr">
              <a:lnSpc>
                <a:spcPts val="4799"/>
              </a:lnSpc>
            </a:pPr>
            <a:r>
              <a:rPr lang="en-US" sz="3999">
                <a:solidFill>
                  <a:srgbClr val="454545"/>
                </a:solidFill>
                <a:latin typeface="Arial Bold"/>
              </a:rPr>
              <a:t>VS Code</a:t>
            </a:r>
          </a:p>
        </p:txBody>
      </p:sp>
      <p:sp>
        <p:nvSpPr>
          <p:cNvPr id="30" name="TextBox 30"/>
          <p:cNvSpPr txBox="1"/>
          <p:nvPr/>
        </p:nvSpPr>
        <p:spPr>
          <a:xfrm>
            <a:off x="11221999" y="6562998"/>
            <a:ext cx="2877092" cy="1276350"/>
          </a:xfrm>
          <a:prstGeom prst="rect">
            <a:avLst/>
          </a:prstGeom>
        </p:spPr>
        <p:txBody>
          <a:bodyPr lIns="0" tIns="0" rIns="0" bIns="0" rtlCol="0" anchor="t">
            <a:spAutoFit/>
          </a:bodyPr>
          <a:lstStyle/>
          <a:p>
            <a:pPr algn="ctr">
              <a:lnSpc>
                <a:spcPts val="4799"/>
              </a:lnSpc>
            </a:pPr>
            <a:r>
              <a:rPr lang="en-US" sz="3999">
                <a:solidFill>
                  <a:srgbClr val="262626"/>
                </a:solidFill>
                <a:latin typeface="Arial Bold"/>
              </a:rPr>
              <a:t>EdrawMax</a:t>
            </a:r>
          </a:p>
          <a:p>
            <a:pPr algn="ctr">
              <a:lnSpc>
                <a:spcPts val="4799"/>
              </a:lnSpc>
            </a:pPr>
            <a:r>
              <a:rPr lang="en-US" sz="3999">
                <a:solidFill>
                  <a:srgbClr val="262626"/>
                </a:solidFill>
                <a:latin typeface="Arial Bold"/>
              </a:rPr>
              <a:t>(UML)</a:t>
            </a:r>
          </a:p>
        </p:txBody>
      </p:sp>
      <p:sp>
        <p:nvSpPr>
          <p:cNvPr id="31" name="TextBox 31"/>
          <p:cNvSpPr txBox="1"/>
          <p:nvPr/>
        </p:nvSpPr>
        <p:spPr>
          <a:xfrm>
            <a:off x="15047690" y="6765835"/>
            <a:ext cx="2366890" cy="676275"/>
          </a:xfrm>
          <a:prstGeom prst="rect">
            <a:avLst/>
          </a:prstGeom>
        </p:spPr>
        <p:txBody>
          <a:bodyPr lIns="0" tIns="0" rIns="0" bIns="0" rtlCol="0" anchor="t">
            <a:spAutoFit/>
          </a:bodyPr>
          <a:lstStyle/>
          <a:p>
            <a:pPr algn="ctr">
              <a:lnSpc>
                <a:spcPts val="4799"/>
              </a:lnSpc>
            </a:pPr>
            <a:r>
              <a:rPr lang="en-US" sz="3999">
                <a:solidFill>
                  <a:srgbClr val="454545"/>
                </a:solidFill>
                <a:latin typeface="Arial Bold"/>
              </a:rPr>
              <a:t>Figma</a:t>
            </a:r>
          </a:p>
        </p:txBody>
      </p:sp>
      <p:sp>
        <p:nvSpPr>
          <p:cNvPr id="32" name="TextBox 32"/>
          <p:cNvSpPr txBox="1"/>
          <p:nvPr/>
        </p:nvSpPr>
        <p:spPr>
          <a:xfrm>
            <a:off x="2326113" y="613050"/>
            <a:ext cx="13385233" cy="1295019"/>
          </a:xfrm>
          <a:prstGeom prst="rect">
            <a:avLst/>
          </a:prstGeom>
        </p:spPr>
        <p:txBody>
          <a:bodyPr lIns="0" tIns="0" rIns="0" bIns="0" rtlCol="0" anchor="t">
            <a:spAutoFit/>
          </a:bodyPr>
          <a:lstStyle/>
          <a:p>
            <a:pPr algn="l">
              <a:lnSpc>
                <a:spcPts val="8748"/>
              </a:lnSpc>
            </a:pPr>
            <a:r>
              <a:rPr lang="en-US" sz="8100">
                <a:solidFill>
                  <a:srgbClr val="404040"/>
                </a:solidFill>
                <a:latin typeface="Arial Bold"/>
              </a:rPr>
              <a:t>Logiciels utilisé</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rot="-2162388">
            <a:off x="13137386" y="1079952"/>
            <a:ext cx="5507798" cy="577515"/>
            <a:chOff x="0" y="0"/>
            <a:chExt cx="7343730" cy="770020"/>
          </a:xfrm>
        </p:grpSpPr>
        <p:sp>
          <p:nvSpPr>
            <p:cNvPr id="4" name="Freeform 4"/>
            <p:cNvSpPr/>
            <p:nvPr/>
          </p:nvSpPr>
          <p:spPr>
            <a:xfrm>
              <a:off x="0" y="0"/>
              <a:ext cx="7343775" cy="770001"/>
            </a:xfrm>
            <a:custGeom>
              <a:avLst/>
              <a:gdLst/>
              <a:ahLst/>
              <a:cxnLst/>
              <a:rect l="l" t="t" r="r" b="b"/>
              <a:pathLst>
                <a:path w="7343775" h="770001">
                  <a:moveTo>
                    <a:pt x="6285484" y="0"/>
                  </a:moveTo>
                  <a:lnTo>
                    <a:pt x="7343775" y="770001"/>
                  </a:lnTo>
                  <a:lnTo>
                    <a:pt x="1058291" y="770001"/>
                  </a:lnTo>
                  <a:lnTo>
                    <a:pt x="0" y="0"/>
                  </a:lnTo>
                  <a:close/>
                </a:path>
              </a:pathLst>
            </a:custGeom>
            <a:solidFill>
              <a:srgbClr val="86ABD4"/>
            </a:solidFill>
          </p:spPr>
        </p:sp>
      </p:grpSp>
      <p:grpSp>
        <p:nvGrpSpPr>
          <p:cNvPr id="5" name="Group 5"/>
          <p:cNvGrpSpPr/>
          <p:nvPr/>
        </p:nvGrpSpPr>
        <p:grpSpPr>
          <a:xfrm rot="-2162388">
            <a:off x="15310600" y="1244327"/>
            <a:ext cx="3480344" cy="577515"/>
            <a:chOff x="0" y="0"/>
            <a:chExt cx="4640458" cy="770020"/>
          </a:xfrm>
        </p:grpSpPr>
        <p:sp>
          <p:nvSpPr>
            <p:cNvPr id="6" name="Freeform 6"/>
            <p:cNvSpPr/>
            <p:nvPr/>
          </p:nvSpPr>
          <p:spPr>
            <a:xfrm>
              <a:off x="0" y="0"/>
              <a:ext cx="4640453" cy="770001"/>
            </a:xfrm>
            <a:custGeom>
              <a:avLst/>
              <a:gdLst/>
              <a:ahLst/>
              <a:cxnLst/>
              <a:rect l="l" t="t" r="r" b="b"/>
              <a:pathLst>
                <a:path w="4640453" h="770001">
                  <a:moveTo>
                    <a:pt x="4640453" y="0"/>
                  </a:moveTo>
                  <a:lnTo>
                    <a:pt x="4080129" y="770001"/>
                  </a:lnTo>
                  <a:lnTo>
                    <a:pt x="1058291" y="770001"/>
                  </a:lnTo>
                  <a:lnTo>
                    <a:pt x="0" y="0"/>
                  </a:lnTo>
                  <a:close/>
                </a:path>
              </a:pathLst>
            </a:custGeom>
            <a:solidFill>
              <a:srgbClr val="86ABD4"/>
            </a:solidFill>
          </p:spPr>
        </p:sp>
      </p:grpSp>
      <p:grpSp>
        <p:nvGrpSpPr>
          <p:cNvPr id="7" name="Group 7"/>
          <p:cNvGrpSpPr/>
          <p:nvPr/>
        </p:nvGrpSpPr>
        <p:grpSpPr>
          <a:xfrm rot="-2162388">
            <a:off x="1205520" y="9160485"/>
            <a:ext cx="3641553" cy="577515"/>
            <a:chOff x="0" y="0"/>
            <a:chExt cx="4855404" cy="770020"/>
          </a:xfrm>
        </p:grpSpPr>
        <p:sp>
          <p:nvSpPr>
            <p:cNvPr id="8" name="Freeform 8"/>
            <p:cNvSpPr/>
            <p:nvPr/>
          </p:nvSpPr>
          <p:spPr>
            <a:xfrm>
              <a:off x="0" y="0"/>
              <a:ext cx="4855464" cy="770001"/>
            </a:xfrm>
            <a:custGeom>
              <a:avLst/>
              <a:gdLst/>
              <a:ahLst/>
              <a:cxnLst/>
              <a:rect l="l" t="t" r="r" b="b"/>
              <a:pathLst>
                <a:path w="4855464" h="770001">
                  <a:moveTo>
                    <a:pt x="3797173" y="0"/>
                  </a:moveTo>
                  <a:lnTo>
                    <a:pt x="4855464" y="770001"/>
                  </a:lnTo>
                  <a:lnTo>
                    <a:pt x="1058291" y="770001"/>
                  </a:lnTo>
                  <a:lnTo>
                    <a:pt x="0" y="0"/>
                  </a:lnTo>
                  <a:close/>
                </a:path>
              </a:pathLst>
            </a:custGeom>
            <a:solidFill>
              <a:srgbClr val="454545">
                <a:alpha val="29804"/>
              </a:srgbClr>
            </a:solidFill>
          </p:spPr>
        </p:sp>
      </p:grpSp>
      <p:grpSp>
        <p:nvGrpSpPr>
          <p:cNvPr id="9" name="Group 9"/>
          <p:cNvGrpSpPr/>
          <p:nvPr/>
        </p:nvGrpSpPr>
        <p:grpSpPr>
          <a:xfrm rot="-2162388">
            <a:off x="-109608" y="9376509"/>
            <a:ext cx="2907210" cy="577515"/>
            <a:chOff x="0" y="0"/>
            <a:chExt cx="3876280" cy="770020"/>
          </a:xfrm>
        </p:grpSpPr>
        <p:sp>
          <p:nvSpPr>
            <p:cNvPr id="10" name="Freeform 10"/>
            <p:cNvSpPr/>
            <p:nvPr/>
          </p:nvSpPr>
          <p:spPr>
            <a:xfrm>
              <a:off x="0" y="0"/>
              <a:ext cx="3876294" cy="770001"/>
            </a:xfrm>
            <a:custGeom>
              <a:avLst/>
              <a:gdLst/>
              <a:ahLst/>
              <a:cxnLst/>
              <a:rect l="l" t="t" r="r" b="b"/>
              <a:pathLst>
                <a:path w="3876294" h="770001">
                  <a:moveTo>
                    <a:pt x="2818003" y="0"/>
                  </a:moveTo>
                  <a:lnTo>
                    <a:pt x="3876294" y="770001"/>
                  </a:lnTo>
                  <a:lnTo>
                    <a:pt x="1058291" y="770001"/>
                  </a:lnTo>
                  <a:lnTo>
                    <a:pt x="0" y="0"/>
                  </a:lnTo>
                  <a:close/>
                </a:path>
              </a:pathLst>
            </a:custGeom>
            <a:solidFill>
              <a:srgbClr val="454545">
                <a:alpha val="29804"/>
              </a:srgbClr>
            </a:solidFill>
          </p:spPr>
        </p:sp>
      </p:grpSp>
      <p:grpSp>
        <p:nvGrpSpPr>
          <p:cNvPr id="11" name="Group 11"/>
          <p:cNvGrpSpPr/>
          <p:nvPr/>
        </p:nvGrpSpPr>
        <p:grpSpPr>
          <a:xfrm rot="-2162388">
            <a:off x="14907306" y="31081"/>
            <a:ext cx="1880967" cy="577515"/>
            <a:chOff x="0" y="0"/>
            <a:chExt cx="2507956" cy="770020"/>
          </a:xfrm>
        </p:grpSpPr>
        <p:sp>
          <p:nvSpPr>
            <p:cNvPr id="12" name="Freeform 12"/>
            <p:cNvSpPr/>
            <p:nvPr/>
          </p:nvSpPr>
          <p:spPr>
            <a:xfrm>
              <a:off x="0" y="0"/>
              <a:ext cx="2507996" cy="770001"/>
            </a:xfrm>
            <a:custGeom>
              <a:avLst/>
              <a:gdLst/>
              <a:ahLst/>
              <a:cxnLst/>
              <a:rect l="l" t="t" r="r" b="b"/>
              <a:pathLst>
                <a:path w="2507996" h="770001">
                  <a:moveTo>
                    <a:pt x="1449705" y="0"/>
                  </a:moveTo>
                  <a:lnTo>
                    <a:pt x="2507996" y="770001"/>
                  </a:lnTo>
                  <a:lnTo>
                    <a:pt x="1058291" y="770001"/>
                  </a:lnTo>
                  <a:lnTo>
                    <a:pt x="0" y="0"/>
                  </a:lnTo>
                  <a:close/>
                </a:path>
              </a:pathLst>
            </a:custGeom>
            <a:solidFill>
              <a:srgbClr val="86ABD4"/>
            </a:solidFill>
          </p:spPr>
        </p:sp>
      </p:grpSp>
      <p:sp>
        <p:nvSpPr>
          <p:cNvPr id="13" name="Freeform 13"/>
          <p:cNvSpPr/>
          <p:nvPr/>
        </p:nvSpPr>
        <p:spPr>
          <a:xfrm>
            <a:off x="5369091" y="4584300"/>
            <a:ext cx="532398" cy="1448172"/>
          </a:xfrm>
          <a:custGeom>
            <a:avLst/>
            <a:gdLst/>
            <a:ahLst/>
            <a:cxnLst/>
            <a:rect l="l" t="t" r="r" b="b"/>
            <a:pathLst>
              <a:path w="532398" h="1448172">
                <a:moveTo>
                  <a:pt x="0" y="0"/>
                </a:moveTo>
                <a:lnTo>
                  <a:pt x="532398" y="0"/>
                </a:lnTo>
                <a:lnTo>
                  <a:pt x="532398" y="1448172"/>
                </a:lnTo>
                <a:lnTo>
                  <a:pt x="0" y="14481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TextBox 14"/>
          <p:cNvSpPr txBox="1"/>
          <p:nvPr/>
        </p:nvSpPr>
        <p:spPr>
          <a:xfrm>
            <a:off x="6320589" y="4737453"/>
            <a:ext cx="11878779" cy="1295019"/>
          </a:xfrm>
          <a:prstGeom prst="rect">
            <a:avLst/>
          </a:prstGeom>
        </p:spPr>
        <p:txBody>
          <a:bodyPr lIns="0" tIns="0" rIns="0" bIns="0" rtlCol="0" anchor="t">
            <a:spAutoFit/>
          </a:bodyPr>
          <a:lstStyle/>
          <a:p>
            <a:pPr algn="l">
              <a:lnSpc>
                <a:spcPts val="8748"/>
              </a:lnSpc>
            </a:pPr>
            <a:r>
              <a:rPr lang="en-US" sz="8100">
                <a:solidFill>
                  <a:srgbClr val="404040"/>
                </a:solidFill>
                <a:latin typeface="Arial Bold"/>
              </a:rPr>
              <a:t>Analyse et Conception</a:t>
            </a:r>
          </a:p>
        </p:txBody>
      </p:sp>
      <p:grpSp>
        <p:nvGrpSpPr>
          <p:cNvPr id="15" name="Group 15"/>
          <p:cNvGrpSpPr/>
          <p:nvPr/>
        </p:nvGrpSpPr>
        <p:grpSpPr>
          <a:xfrm>
            <a:off x="16520614" y="9395831"/>
            <a:ext cx="1767386" cy="631200"/>
            <a:chOff x="0" y="0"/>
            <a:chExt cx="2356514" cy="841600"/>
          </a:xfrm>
        </p:grpSpPr>
        <p:sp>
          <p:nvSpPr>
            <p:cNvPr id="16" name="Freeform 16"/>
            <p:cNvSpPr/>
            <p:nvPr/>
          </p:nvSpPr>
          <p:spPr>
            <a:xfrm>
              <a:off x="0" y="0"/>
              <a:ext cx="2356485" cy="841629"/>
            </a:xfrm>
            <a:custGeom>
              <a:avLst/>
              <a:gdLst/>
              <a:ahLst/>
              <a:cxnLst/>
              <a:rect l="l" t="t" r="r" b="b"/>
              <a:pathLst>
                <a:path w="2356485" h="841629">
                  <a:moveTo>
                    <a:pt x="0" y="0"/>
                  </a:moveTo>
                  <a:lnTo>
                    <a:pt x="2356485" y="0"/>
                  </a:lnTo>
                  <a:lnTo>
                    <a:pt x="2356485" y="841629"/>
                  </a:lnTo>
                  <a:lnTo>
                    <a:pt x="0" y="841629"/>
                  </a:lnTo>
                  <a:close/>
                </a:path>
              </a:pathLst>
            </a:custGeom>
            <a:solidFill>
              <a:srgbClr val="86ABD4"/>
            </a:solidFill>
          </p:spPr>
        </p:sp>
        <p:sp>
          <p:nvSpPr>
            <p:cNvPr id="17" name="TextBox 17"/>
            <p:cNvSpPr txBox="1"/>
            <p:nvPr/>
          </p:nvSpPr>
          <p:spPr>
            <a:xfrm>
              <a:off x="0" y="-57150"/>
              <a:ext cx="2356514" cy="898750"/>
            </a:xfrm>
            <a:prstGeom prst="rect">
              <a:avLst/>
            </a:prstGeom>
          </p:spPr>
          <p:txBody>
            <a:bodyPr lIns="50800" tIns="50800" rIns="50800" bIns="50800" rtlCol="0" anchor="ctr"/>
            <a:lstStyle/>
            <a:p>
              <a:pPr algn="r">
                <a:lnSpc>
                  <a:spcPts val="3240"/>
                </a:lnSpc>
              </a:pPr>
              <a:r>
                <a:rPr lang="en-US" sz="2700">
                  <a:solidFill>
                    <a:srgbClr val="000000"/>
                  </a:solidFill>
                  <a:latin typeface="Arial Bold"/>
                </a:rPr>
                <a:t>9</a:t>
              </a:r>
            </a:p>
          </p:txBody>
        </p:sp>
      </p:grpSp>
      <p:sp>
        <p:nvSpPr>
          <p:cNvPr id="18" name="Freeform 18"/>
          <p:cNvSpPr/>
          <p:nvPr/>
        </p:nvSpPr>
        <p:spPr>
          <a:xfrm>
            <a:off x="2055860" y="3111960"/>
            <a:ext cx="2894131" cy="3960804"/>
          </a:xfrm>
          <a:custGeom>
            <a:avLst/>
            <a:gdLst/>
            <a:ahLst/>
            <a:cxnLst/>
            <a:rect l="l" t="t" r="r" b="b"/>
            <a:pathLst>
              <a:path w="2894131" h="3960804">
                <a:moveTo>
                  <a:pt x="0" y="0"/>
                </a:moveTo>
                <a:lnTo>
                  <a:pt x="2894131" y="0"/>
                </a:lnTo>
                <a:lnTo>
                  <a:pt x="2894131" y="3960804"/>
                </a:lnTo>
                <a:lnTo>
                  <a:pt x="0" y="39608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TotalTime>
  <Words>595</Words>
  <Application>Microsoft Office PowerPoint</Application>
  <PresentationFormat>Custom</PresentationFormat>
  <Paragraphs>134</Paragraphs>
  <Slides>35</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Calibri</vt:lpstr>
      <vt:lpstr>Arimo Bold</vt:lpstr>
      <vt:lpstr>Baskerville Display PT Bold</vt:lpstr>
      <vt:lpstr>Arial</vt:lpstr>
      <vt:lpstr>Arial Italics</vt:lpstr>
      <vt:lpstr>Canva Sans</vt:lpstr>
      <vt:lpstr>Arial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ZOHAIR ET MEHDI PFE - Copie (2).pptx</dc:title>
  <cp:lastModifiedBy>ahmed gaziri</cp:lastModifiedBy>
  <cp:revision>8</cp:revision>
  <dcterms:created xsi:type="dcterms:W3CDTF">2006-08-16T00:00:00Z</dcterms:created>
  <dcterms:modified xsi:type="dcterms:W3CDTF">2024-05-12T20:17:43Z</dcterms:modified>
  <dc:identifier>DAGE8bnFfWs</dc:identifier>
</cp:coreProperties>
</file>